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62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79328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86078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6370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611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16759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22368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14822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79107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71084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113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27564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4F3569-0D6A-4CDD-ADCF-B43425F4A702}" type="datetimeFigureOut">
              <a:rPr lang="en-US" smtClean="0"/>
              <a:t>3/7/2013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B58E67-EFB7-4676-8173-F8C979A5D2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18264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5 </a:t>
            </a:r>
            <a:r>
              <a:rPr lang="en-US" dirty="0" err="1" smtClean="0"/>
              <a:t>palabras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Me </a:t>
            </a:r>
            <a:r>
              <a:rPr lang="en-US" dirty="0" err="1" smtClean="0"/>
              <a:t>gustas</a:t>
            </a:r>
            <a:r>
              <a:rPr lang="en-US" dirty="0" smtClean="0"/>
              <a:t> </a:t>
            </a:r>
            <a:r>
              <a:rPr lang="en-US" dirty="0" err="1" smtClean="0"/>
              <a:t>cuando</a:t>
            </a:r>
            <a:r>
              <a:rPr lang="en-US" dirty="0" smtClean="0"/>
              <a:t> callas </a:t>
            </a:r>
          </a:p>
          <a:p>
            <a:r>
              <a:rPr lang="en-US" dirty="0" smtClean="0"/>
              <a:t>y</a:t>
            </a:r>
          </a:p>
          <a:p>
            <a:r>
              <a:rPr lang="en-US" dirty="0" err="1" smtClean="0"/>
              <a:t>Oda</a:t>
            </a:r>
            <a:r>
              <a:rPr lang="en-US" dirty="0" smtClean="0"/>
              <a:t> al </a:t>
            </a:r>
            <a:r>
              <a:rPr lang="en-US" dirty="0" err="1" smtClean="0"/>
              <a:t>tomate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2037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voice 		la </a:t>
            </a:r>
            <a:r>
              <a:rPr lang="en-US" dirty="0" err="1" smtClean="0"/>
              <a:t>voz</a:t>
            </a:r>
            <a:endParaRPr lang="en-US" dirty="0" smtClean="0"/>
          </a:p>
          <a:p>
            <a:r>
              <a:rPr lang="en-US" dirty="0" err="1" smtClean="0"/>
              <a:t>callar</a:t>
            </a:r>
            <a:r>
              <a:rPr lang="en-US" dirty="0" smtClean="0"/>
              <a:t>		to be quiet</a:t>
            </a:r>
          </a:p>
          <a:p>
            <a:r>
              <a:rPr lang="en-US" dirty="0" err="1" smtClean="0"/>
              <a:t>agradar</a:t>
            </a:r>
            <a:r>
              <a:rPr lang="en-US" dirty="0" smtClean="0"/>
              <a:t>		to please</a:t>
            </a:r>
          </a:p>
          <a:p>
            <a:r>
              <a:rPr lang="en-US" dirty="0" smtClean="0"/>
              <a:t>el </a:t>
            </a:r>
            <a:r>
              <a:rPr lang="en-US" dirty="0" err="1" smtClean="0"/>
              <a:t>salero</a:t>
            </a:r>
            <a:r>
              <a:rPr lang="en-US" dirty="0" smtClean="0"/>
              <a:t>		salt shaker</a:t>
            </a:r>
          </a:p>
          <a:p>
            <a:r>
              <a:rPr lang="en-US" dirty="0" smtClean="0"/>
              <a:t>la </a:t>
            </a:r>
            <a:r>
              <a:rPr lang="en-US" dirty="0" err="1" smtClean="0"/>
              <a:t>mitad</a:t>
            </a:r>
            <a:r>
              <a:rPr lang="en-US" dirty="0" smtClean="0"/>
              <a:t>		half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78367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la mariposa		butterfly</a:t>
            </a:r>
          </a:p>
          <a:p>
            <a:r>
              <a:rPr lang="en-US" dirty="0" err="1" smtClean="0"/>
              <a:t>alcanzar</a:t>
            </a:r>
            <a:r>
              <a:rPr lang="en-US" dirty="0" smtClean="0"/>
              <a:t>			to reach</a:t>
            </a:r>
          </a:p>
          <a:p>
            <a:r>
              <a:rPr lang="en-US" dirty="0" smtClean="0"/>
              <a:t>la </a:t>
            </a:r>
            <a:r>
              <a:rPr lang="en-US" dirty="0" err="1" smtClean="0"/>
              <a:t>cintura</a:t>
            </a:r>
            <a:r>
              <a:rPr lang="en-US" dirty="0" smtClean="0"/>
              <a:t>		waist</a:t>
            </a:r>
          </a:p>
          <a:p>
            <a:r>
              <a:rPr lang="en-US" dirty="0" smtClean="0"/>
              <a:t>la </a:t>
            </a:r>
            <a:r>
              <a:rPr lang="en-US" dirty="0" err="1" smtClean="0"/>
              <a:t>mantequillera</a:t>
            </a:r>
            <a:r>
              <a:rPr lang="en-US" dirty="0" smtClean="0"/>
              <a:t>	butter dish</a:t>
            </a:r>
          </a:p>
          <a:p>
            <a:r>
              <a:rPr lang="en-US" dirty="0" err="1" smtClean="0"/>
              <a:t>hervir</a:t>
            </a:r>
            <a:r>
              <a:rPr lang="en-US" dirty="0" smtClean="0"/>
              <a:t>			to boil</a:t>
            </a:r>
          </a:p>
        </p:txBody>
      </p:sp>
    </p:spTree>
    <p:extLst>
      <p:ext uri="{BB962C8B-B14F-4D97-AF65-F5344CB8AC3E}">
        <p14:creationId xmlns:p14="http://schemas.microsoft.com/office/powerpoint/2010/main" val="25789340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el </a:t>
            </a:r>
            <a:r>
              <a:rPr lang="en-US" dirty="0" err="1" smtClean="0"/>
              <a:t>hueso</a:t>
            </a:r>
            <a:r>
              <a:rPr lang="en-US" dirty="0" smtClean="0"/>
              <a:t>		bone</a:t>
            </a:r>
          </a:p>
          <a:p>
            <a:r>
              <a:rPr lang="en-US" dirty="0" smtClean="0"/>
              <a:t>el alma		soul</a:t>
            </a:r>
          </a:p>
          <a:p>
            <a:r>
              <a:rPr lang="en-US" dirty="0" err="1" smtClean="0"/>
              <a:t>dejar</a:t>
            </a:r>
            <a:r>
              <a:rPr lang="en-US" dirty="0" smtClean="0"/>
              <a:t>		to leave (someone, something)</a:t>
            </a:r>
          </a:p>
          <a:p>
            <a:r>
              <a:rPr lang="en-US" dirty="0" err="1" smtClean="0"/>
              <a:t>entregar</a:t>
            </a:r>
            <a:r>
              <a:rPr lang="en-US" dirty="0" smtClean="0"/>
              <a:t>		to deliver, to turn in</a:t>
            </a:r>
          </a:p>
          <a:p>
            <a:r>
              <a:rPr lang="en-US" dirty="0" err="1" smtClean="0"/>
              <a:t>propio</a:t>
            </a:r>
            <a:r>
              <a:rPr lang="en-US" dirty="0" smtClean="0"/>
              <a:t>		(my) own</a:t>
            </a:r>
          </a:p>
          <a:p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473031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ausente</a:t>
            </a:r>
            <a:r>
              <a:rPr lang="en-US" dirty="0" smtClean="0"/>
              <a:t>		absent</a:t>
            </a:r>
          </a:p>
          <a:p>
            <a:r>
              <a:rPr lang="en-US" dirty="0" err="1" smtClean="0"/>
              <a:t>sencillo</a:t>
            </a:r>
            <a:r>
              <a:rPr lang="en-US" dirty="0" smtClean="0"/>
              <a:t>		simple</a:t>
            </a:r>
          </a:p>
          <a:p>
            <a:r>
              <a:rPr lang="en-US" dirty="0" err="1" smtClean="0"/>
              <a:t>alejado</a:t>
            </a:r>
            <a:r>
              <a:rPr lang="en-US" dirty="0" smtClean="0"/>
              <a:t>		distant</a:t>
            </a:r>
          </a:p>
          <a:p>
            <a:r>
              <a:rPr lang="en-US" dirty="0" smtClean="0"/>
              <a:t>el </a:t>
            </a:r>
            <a:r>
              <a:rPr lang="en-US" dirty="0" err="1" smtClean="0"/>
              <a:t>perejil</a:t>
            </a:r>
            <a:r>
              <a:rPr lang="en-US" dirty="0" smtClean="0"/>
              <a:t>		parsley</a:t>
            </a:r>
          </a:p>
          <a:p>
            <a:r>
              <a:rPr lang="en-US" dirty="0" err="1" smtClean="0"/>
              <a:t>fecunda</a:t>
            </a:r>
            <a:r>
              <a:rPr lang="en-US" dirty="0" smtClean="0"/>
              <a:t>		fertile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34759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16</Words>
  <Application>Microsoft Office PowerPoint</Application>
  <PresentationFormat>On-screen Show (4:3)</PresentationFormat>
  <Paragraphs>24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5 palabras </vt:lpstr>
      <vt:lpstr>PowerPoint Presentation</vt:lpstr>
      <vt:lpstr>PowerPoint Presentation</vt:lpstr>
      <vt:lpstr>PowerPoint Presentation</vt:lpstr>
      <vt:lpstr>PowerPoint Presentation</vt:lpstr>
    </vt:vector>
  </TitlesOfParts>
  <Company>Hudson City School District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 palabras </dc:title>
  <dc:creator>Pero, Martha</dc:creator>
  <cp:lastModifiedBy>Pero, Martha</cp:lastModifiedBy>
  <cp:revision>2</cp:revision>
  <dcterms:created xsi:type="dcterms:W3CDTF">2012-01-24T14:09:42Z</dcterms:created>
  <dcterms:modified xsi:type="dcterms:W3CDTF">2013-03-07T15:34:58Z</dcterms:modified>
</cp:coreProperties>
</file>

<file path=docProps/thumbnail.jpeg>
</file>