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1"/>
  </p:notesMasterIdLst>
  <p:handoutMasterIdLst>
    <p:handoutMasterId r:id="rId52"/>
  </p:handoutMasterIdLst>
  <p:sldIdLst>
    <p:sldId id="256" r:id="rId2"/>
    <p:sldId id="257" r:id="rId3"/>
    <p:sldId id="258" r:id="rId4"/>
    <p:sldId id="301" r:id="rId5"/>
    <p:sldId id="297" r:id="rId6"/>
    <p:sldId id="260" r:id="rId7"/>
    <p:sldId id="302" r:id="rId8"/>
    <p:sldId id="259" r:id="rId9"/>
    <p:sldId id="284" r:id="rId10"/>
    <p:sldId id="298" r:id="rId11"/>
    <p:sldId id="299" r:id="rId12"/>
    <p:sldId id="262" r:id="rId13"/>
    <p:sldId id="263" r:id="rId14"/>
    <p:sldId id="264" r:id="rId15"/>
    <p:sldId id="265" r:id="rId16"/>
    <p:sldId id="266" r:id="rId17"/>
    <p:sldId id="289" r:id="rId18"/>
    <p:sldId id="291" r:id="rId19"/>
    <p:sldId id="292" r:id="rId20"/>
    <p:sldId id="290" r:id="rId21"/>
    <p:sldId id="293" r:id="rId22"/>
    <p:sldId id="294" r:id="rId23"/>
    <p:sldId id="295" r:id="rId24"/>
    <p:sldId id="296" r:id="rId25"/>
    <p:sldId id="304" r:id="rId26"/>
    <p:sldId id="305" r:id="rId27"/>
    <p:sldId id="267" r:id="rId28"/>
    <p:sldId id="288" r:id="rId29"/>
    <p:sldId id="268" r:id="rId30"/>
    <p:sldId id="269" r:id="rId31"/>
    <p:sldId id="270" r:id="rId32"/>
    <p:sldId id="287" r:id="rId33"/>
    <p:sldId id="286" r:id="rId34"/>
    <p:sldId id="271" r:id="rId35"/>
    <p:sldId id="272" r:id="rId36"/>
    <p:sldId id="273" r:id="rId37"/>
    <p:sldId id="274" r:id="rId38"/>
    <p:sldId id="303" r:id="rId39"/>
    <p:sldId id="278" r:id="rId40"/>
    <p:sldId id="279" r:id="rId41"/>
    <p:sldId id="280" r:id="rId42"/>
    <p:sldId id="281" r:id="rId43"/>
    <p:sldId id="282" r:id="rId44"/>
    <p:sldId id="283" r:id="rId45"/>
    <p:sldId id="300" r:id="rId46"/>
    <p:sldId id="275" r:id="rId47"/>
    <p:sldId id="276" r:id="rId48"/>
    <p:sldId id="277" r:id="rId49"/>
    <p:sldId id="285" r:id="rId50"/>
  </p:sldIdLst>
  <p:sldSz cx="9144000" cy="6858000" type="screen4x3"/>
  <p:notesSz cx="7010400" cy="9296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1" Type="http://schemas.openxmlformats.org/officeDocument/2006/relationships/hyperlink" Target="Name.docx"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Name.docx"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CD8184-B86C-420E-850B-A4581B3FAC35}"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CO"/>
        </a:p>
      </dgm:t>
    </dgm:pt>
    <dgm:pt modelId="{84A5E151-A49B-4A49-AF0B-E24BA4AEDBC5}">
      <dgm:prSet/>
      <dgm:spPr/>
      <dgm:t>
        <a:bodyPr/>
        <a:lstStyle/>
        <a:p>
          <a:pPr rtl="0"/>
          <a:r>
            <a:rPr lang="en-US" smtClean="0"/>
            <a:t>Doable</a:t>
          </a:r>
          <a:endParaRPr lang="es-CO"/>
        </a:p>
      </dgm:t>
    </dgm:pt>
    <dgm:pt modelId="{159F718F-B56D-4D66-8767-A2C31AACD64B}" type="parTrans" cxnId="{1D8800C8-6C56-43BE-8744-7D4949EA14F3}">
      <dgm:prSet/>
      <dgm:spPr/>
      <dgm:t>
        <a:bodyPr/>
        <a:lstStyle/>
        <a:p>
          <a:endParaRPr lang="es-CO"/>
        </a:p>
      </dgm:t>
    </dgm:pt>
    <dgm:pt modelId="{A2E2931C-2565-4F00-9B57-2FD26C805C38}" type="sibTrans" cxnId="{1D8800C8-6C56-43BE-8744-7D4949EA14F3}">
      <dgm:prSet/>
      <dgm:spPr/>
      <dgm:t>
        <a:bodyPr/>
        <a:lstStyle/>
        <a:p>
          <a:endParaRPr lang="es-CO"/>
        </a:p>
      </dgm:t>
    </dgm:pt>
    <dgm:pt modelId="{8C862197-B98B-4A6B-A6E9-F8F878C7F651}">
      <dgm:prSet/>
      <dgm:spPr/>
      <dgm:t>
        <a:bodyPr/>
        <a:lstStyle/>
        <a:p>
          <a:pPr rtl="0"/>
          <a:r>
            <a:rPr lang="en-US" smtClean="0"/>
            <a:t>Don’t back yourself into a corner that will be too difficult to measure</a:t>
          </a:r>
          <a:endParaRPr lang="es-CO"/>
        </a:p>
      </dgm:t>
    </dgm:pt>
    <dgm:pt modelId="{65608150-8860-4D62-81A5-2CA56CFEA68E}" type="parTrans" cxnId="{0D6BC044-FA8F-445B-BA1E-328288645E37}">
      <dgm:prSet/>
      <dgm:spPr/>
      <dgm:t>
        <a:bodyPr/>
        <a:lstStyle/>
        <a:p>
          <a:endParaRPr lang="es-CO"/>
        </a:p>
      </dgm:t>
    </dgm:pt>
    <dgm:pt modelId="{C130D456-D04A-4786-B380-B17AF3B30496}" type="sibTrans" cxnId="{0D6BC044-FA8F-445B-BA1E-328288645E37}">
      <dgm:prSet/>
      <dgm:spPr/>
      <dgm:t>
        <a:bodyPr/>
        <a:lstStyle/>
        <a:p>
          <a:endParaRPr lang="es-CO"/>
        </a:p>
      </dgm:t>
    </dgm:pt>
    <dgm:pt modelId="{DFB6AB06-A759-492B-A07E-5B8D7165DCDF}">
      <dgm:prSet/>
      <dgm:spPr/>
      <dgm:t>
        <a:bodyPr/>
        <a:lstStyle/>
        <a:p>
          <a:pPr rtl="0"/>
          <a:r>
            <a:rPr lang="en-US" dirty="0" smtClean="0"/>
            <a:t>Allow room for all students to succeed and grow </a:t>
          </a:r>
          <a:endParaRPr lang="es-CO" dirty="0"/>
        </a:p>
      </dgm:t>
    </dgm:pt>
    <dgm:pt modelId="{0D49F512-E6A6-4655-BB98-F5BE28AF7949}" type="parTrans" cxnId="{40CB9F97-79E7-4866-96DB-4BBA08E8C2DB}">
      <dgm:prSet/>
      <dgm:spPr/>
      <dgm:t>
        <a:bodyPr/>
        <a:lstStyle/>
        <a:p>
          <a:endParaRPr lang="es-CO"/>
        </a:p>
      </dgm:t>
    </dgm:pt>
    <dgm:pt modelId="{228C4ED2-919F-4735-A01D-9EC035D870A6}" type="sibTrans" cxnId="{40CB9F97-79E7-4866-96DB-4BBA08E8C2DB}">
      <dgm:prSet/>
      <dgm:spPr/>
      <dgm:t>
        <a:bodyPr/>
        <a:lstStyle/>
        <a:p>
          <a:endParaRPr lang="es-CO"/>
        </a:p>
      </dgm:t>
    </dgm:pt>
    <dgm:pt modelId="{20DC2357-6DF5-400A-BCBB-883C6C457EEB}">
      <dgm:prSet/>
      <dgm:spPr/>
      <dgm:t>
        <a:bodyPr/>
        <a:lstStyle/>
        <a:p>
          <a:pPr rtl="0"/>
          <a:r>
            <a:rPr lang="en-US" dirty="0" smtClean="0">
              <a:hlinkClick xmlns:r="http://schemas.openxmlformats.org/officeDocument/2006/relationships" r:id="rId1" action="ppaction://hlinkfile"/>
            </a:rPr>
            <a:t>Keep records</a:t>
          </a:r>
          <a:endParaRPr lang="es-CO" dirty="0"/>
        </a:p>
      </dgm:t>
    </dgm:pt>
    <dgm:pt modelId="{702717A8-B2B6-4ECC-92E1-2C67BEC99600}" type="parTrans" cxnId="{ECDF5918-2681-4A90-A014-DEF2336E56E4}">
      <dgm:prSet/>
      <dgm:spPr/>
      <dgm:t>
        <a:bodyPr/>
        <a:lstStyle/>
        <a:p>
          <a:endParaRPr lang="es-CO"/>
        </a:p>
      </dgm:t>
    </dgm:pt>
    <dgm:pt modelId="{526B0A1D-98AB-4B8A-829B-01CF4955BDA4}" type="sibTrans" cxnId="{ECDF5918-2681-4A90-A014-DEF2336E56E4}">
      <dgm:prSet/>
      <dgm:spPr/>
      <dgm:t>
        <a:bodyPr/>
        <a:lstStyle/>
        <a:p>
          <a:endParaRPr lang="es-CO"/>
        </a:p>
      </dgm:t>
    </dgm:pt>
    <dgm:pt modelId="{92663B9D-A950-4F18-A0AC-0126AE6A96E3}">
      <dgm:prSet/>
      <dgm:spPr/>
      <dgm:t>
        <a:bodyPr/>
        <a:lstStyle/>
        <a:p>
          <a:pPr rtl="0"/>
          <a:r>
            <a:rPr lang="en-US" dirty="0" smtClean="0"/>
            <a:t>Don’t recreate the wheel, work collaboratively</a:t>
          </a:r>
          <a:endParaRPr lang="es-CO" dirty="0"/>
        </a:p>
      </dgm:t>
    </dgm:pt>
    <dgm:pt modelId="{263949D2-F3A9-417C-8816-670BBD9DAE93}" type="parTrans" cxnId="{7F71B163-36B8-4764-82BD-A2B414D80AFD}">
      <dgm:prSet/>
      <dgm:spPr/>
      <dgm:t>
        <a:bodyPr/>
        <a:lstStyle/>
        <a:p>
          <a:endParaRPr lang="es-CO"/>
        </a:p>
      </dgm:t>
    </dgm:pt>
    <dgm:pt modelId="{9FEB8673-63BB-4560-8B39-7B5E9487A9ED}" type="sibTrans" cxnId="{7F71B163-36B8-4764-82BD-A2B414D80AFD}">
      <dgm:prSet/>
      <dgm:spPr/>
      <dgm:t>
        <a:bodyPr/>
        <a:lstStyle/>
        <a:p>
          <a:endParaRPr lang="es-CO"/>
        </a:p>
      </dgm:t>
    </dgm:pt>
    <dgm:pt modelId="{AC9A2DC7-A61B-48CC-AAAF-1D76978F471E}" type="pres">
      <dgm:prSet presAssocID="{7ACD8184-B86C-420E-850B-A4581B3FAC35}" presName="linearFlow" presStyleCnt="0">
        <dgm:presLayoutVars>
          <dgm:dir/>
          <dgm:animLvl val="lvl"/>
          <dgm:resizeHandles val="exact"/>
        </dgm:presLayoutVars>
      </dgm:prSet>
      <dgm:spPr/>
      <dgm:t>
        <a:bodyPr/>
        <a:lstStyle/>
        <a:p>
          <a:endParaRPr lang="en-US"/>
        </a:p>
      </dgm:t>
    </dgm:pt>
    <dgm:pt modelId="{DFF6DE13-D7C4-47CB-ACAF-FFE2FC51D0DB}" type="pres">
      <dgm:prSet presAssocID="{84A5E151-A49B-4A49-AF0B-E24BA4AEDBC5}" presName="composite" presStyleCnt="0"/>
      <dgm:spPr/>
    </dgm:pt>
    <dgm:pt modelId="{32DEEA01-F46E-4826-8A4F-6FA1CAC81B14}" type="pres">
      <dgm:prSet presAssocID="{84A5E151-A49B-4A49-AF0B-E24BA4AEDBC5}" presName="parentText" presStyleLbl="alignNode1" presStyleIdx="0" presStyleCnt="1">
        <dgm:presLayoutVars>
          <dgm:chMax val="1"/>
          <dgm:bulletEnabled val="1"/>
        </dgm:presLayoutVars>
      </dgm:prSet>
      <dgm:spPr/>
      <dgm:t>
        <a:bodyPr/>
        <a:lstStyle/>
        <a:p>
          <a:endParaRPr lang="en-US"/>
        </a:p>
      </dgm:t>
    </dgm:pt>
    <dgm:pt modelId="{BA09A152-AF9F-4038-BE0B-073692FB5BEB}" type="pres">
      <dgm:prSet presAssocID="{84A5E151-A49B-4A49-AF0B-E24BA4AEDBC5}" presName="descendantText" presStyleLbl="alignAcc1" presStyleIdx="0" presStyleCnt="1">
        <dgm:presLayoutVars>
          <dgm:bulletEnabled val="1"/>
        </dgm:presLayoutVars>
      </dgm:prSet>
      <dgm:spPr/>
      <dgm:t>
        <a:bodyPr/>
        <a:lstStyle/>
        <a:p>
          <a:endParaRPr lang="en-US"/>
        </a:p>
      </dgm:t>
    </dgm:pt>
  </dgm:ptLst>
  <dgm:cxnLst>
    <dgm:cxn modelId="{1D8800C8-6C56-43BE-8744-7D4949EA14F3}" srcId="{7ACD8184-B86C-420E-850B-A4581B3FAC35}" destId="{84A5E151-A49B-4A49-AF0B-E24BA4AEDBC5}" srcOrd="0" destOrd="0" parTransId="{159F718F-B56D-4D66-8767-A2C31AACD64B}" sibTransId="{A2E2931C-2565-4F00-9B57-2FD26C805C38}"/>
    <dgm:cxn modelId="{351B4F73-AAC9-4BF4-96FD-C63D4088E4EA}" type="presOf" srcId="{8C862197-B98B-4A6B-A6E9-F8F878C7F651}" destId="{BA09A152-AF9F-4038-BE0B-073692FB5BEB}" srcOrd="0" destOrd="0" presId="urn:microsoft.com/office/officeart/2005/8/layout/chevron2"/>
    <dgm:cxn modelId="{E4740EBE-48F1-45FE-8D75-16F5B2D00EDE}" type="presOf" srcId="{84A5E151-A49B-4A49-AF0B-E24BA4AEDBC5}" destId="{32DEEA01-F46E-4826-8A4F-6FA1CAC81B14}" srcOrd="0" destOrd="0" presId="urn:microsoft.com/office/officeart/2005/8/layout/chevron2"/>
    <dgm:cxn modelId="{91044BAB-9245-45BA-98BA-E4A7C0AA1994}" type="presOf" srcId="{92663B9D-A950-4F18-A0AC-0126AE6A96E3}" destId="{BA09A152-AF9F-4038-BE0B-073692FB5BEB}" srcOrd="0" destOrd="3" presId="urn:microsoft.com/office/officeart/2005/8/layout/chevron2"/>
    <dgm:cxn modelId="{0D6BC044-FA8F-445B-BA1E-328288645E37}" srcId="{84A5E151-A49B-4A49-AF0B-E24BA4AEDBC5}" destId="{8C862197-B98B-4A6B-A6E9-F8F878C7F651}" srcOrd="0" destOrd="0" parTransId="{65608150-8860-4D62-81A5-2CA56CFEA68E}" sibTransId="{C130D456-D04A-4786-B380-B17AF3B30496}"/>
    <dgm:cxn modelId="{ECDF5918-2681-4A90-A014-DEF2336E56E4}" srcId="{84A5E151-A49B-4A49-AF0B-E24BA4AEDBC5}" destId="{20DC2357-6DF5-400A-BCBB-883C6C457EEB}" srcOrd="2" destOrd="0" parTransId="{702717A8-B2B6-4ECC-92E1-2C67BEC99600}" sibTransId="{526B0A1D-98AB-4B8A-829B-01CF4955BDA4}"/>
    <dgm:cxn modelId="{576F5DAC-F40B-4160-AE9D-69F5393AE8D2}" type="presOf" srcId="{7ACD8184-B86C-420E-850B-A4581B3FAC35}" destId="{AC9A2DC7-A61B-48CC-AAAF-1D76978F471E}" srcOrd="0" destOrd="0" presId="urn:microsoft.com/office/officeart/2005/8/layout/chevron2"/>
    <dgm:cxn modelId="{6A5EDF79-726B-44A7-A9B2-1D5549DF4C76}" type="presOf" srcId="{DFB6AB06-A759-492B-A07E-5B8D7165DCDF}" destId="{BA09A152-AF9F-4038-BE0B-073692FB5BEB}" srcOrd="0" destOrd="1" presId="urn:microsoft.com/office/officeart/2005/8/layout/chevron2"/>
    <dgm:cxn modelId="{7F71B163-36B8-4764-82BD-A2B414D80AFD}" srcId="{84A5E151-A49B-4A49-AF0B-E24BA4AEDBC5}" destId="{92663B9D-A950-4F18-A0AC-0126AE6A96E3}" srcOrd="3" destOrd="0" parTransId="{263949D2-F3A9-417C-8816-670BBD9DAE93}" sibTransId="{9FEB8673-63BB-4560-8B39-7B5E9487A9ED}"/>
    <dgm:cxn modelId="{40CB9F97-79E7-4866-96DB-4BBA08E8C2DB}" srcId="{84A5E151-A49B-4A49-AF0B-E24BA4AEDBC5}" destId="{DFB6AB06-A759-492B-A07E-5B8D7165DCDF}" srcOrd="1" destOrd="0" parTransId="{0D49F512-E6A6-4655-BB98-F5BE28AF7949}" sibTransId="{228C4ED2-919F-4735-A01D-9EC035D870A6}"/>
    <dgm:cxn modelId="{5073FA50-3621-42A8-B9C0-DF8FB50C701C}" type="presOf" srcId="{20DC2357-6DF5-400A-BCBB-883C6C457EEB}" destId="{BA09A152-AF9F-4038-BE0B-073692FB5BEB}" srcOrd="0" destOrd="2" presId="urn:microsoft.com/office/officeart/2005/8/layout/chevron2"/>
    <dgm:cxn modelId="{E2AE9854-F9FC-4BFD-B757-A2B21FCF2E6C}" type="presParOf" srcId="{AC9A2DC7-A61B-48CC-AAAF-1D76978F471E}" destId="{DFF6DE13-D7C4-47CB-ACAF-FFE2FC51D0DB}" srcOrd="0" destOrd="0" presId="urn:microsoft.com/office/officeart/2005/8/layout/chevron2"/>
    <dgm:cxn modelId="{88581E97-4B72-4ADA-8E7B-FF3A50417FFE}" type="presParOf" srcId="{DFF6DE13-D7C4-47CB-ACAF-FFE2FC51D0DB}" destId="{32DEEA01-F46E-4826-8A4F-6FA1CAC81B14}" srcOrd="0" destOrd="0" presId="urn:microsoft.com/office/officeart/2005/8/layout/chevron2"/>
    <dgm:cxn modelId="{0CCB0D27-28B1-4A91-9E35-CA551CC6DB64}" type="presParOf" srcId="{DFF6DE13-D7C4-47CB-ACAF-FFE2FC51D0DB}" destId="{BA09A152-AF9F-4038-BE0B-073692FB5BE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A4A167-9F34-4B6B-AF2E-5E38327F550E}"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s-CO"/>
        </a:p>
      </dgm:t>
    </dgm:pt>
    <dgm:pt modelId="{08F188E3-1BC1-46F3-A3DD-8000BED91AFD}">
      <dgm:prSet/>
      <dgm:spPr/>
      <dgm:t>
        <a:bodyPr/>
        <a:lstStyle/>
        <a:p>
          <a:pPr rtl="0"/>
          <a:r>
            <a:rPr lang="en-US" smtClean="0"/>
            <a:t>Are you assessing these?</a:t>
          </a:r>
          <a:endParaRPr lang="es-CO"/>
        </a:p>
      </dgm:t>
    </dgm:pt>
    <dgm:pt modelId="{4DE92DD4-5645-4906-8295-746EB58F23F3}" type="parTrans" cxnId="{680AFF6E-45A4-41E8-BED7-671F7F704117}">
      <dgm:prSet/>
      <dgm:spPr/>
      <dgm:t>
        <a:bodyPr/>
        <a:lstStyle/>
        <a:p>
          <a:endParaRPr lang="es-CO"/>
        </a:p>
      </dgm:t>
    </dgm:pt>
    <dgm:pt modelId="{987A0B99-46E7-4A8B-8DBC-9EA5A226F345}" type="sibTrans" cxnId="{680AFF6E-45A4-41E8-BED7-671F7F704117}">
      <dgm:prSet/>
      <dgm:spPr/>
      <dgm:t>
        <a:bodyPr/>
        <a:lstStyle/>
        <a:p>
          <a:endParaRPr lang="es-CO"/>
        </a:p>
      </dgm:t>
    </dgm:pt>
    <dgm:pt modelId="{EA7DF510-8464-4B30-BD38-9963E88E341B}">
      <dgm:prSet/>
      <dgm:spPr/>
      <dgm:t>
        <a:bodyPr/>
        <a:lstStyle/>
        <a:p>
          <a:pPr rtl="0"/>
          <a:r>
            <a:rPr lang="en-US" smtClean="0"/>
            <a:t>What do your assessments look like?</a:t>
          </a:r>
          <a:endParaRPr lang="es-CO"/>
        </a:p>
      </dgm:t>
    </dgm:pt>
    <dgm:pt modelId="{8435F3A7-B47D-46AB-92C7-C5AB0BF3908D}" type="parTrans" cxnId="{C8F0B056-FD30-4850-ADE1-8552E5453364}">
      <dgm:prSet/>
      <dgm:spPr/>
      <dgm:t>
        <a:bodyPr/>
        <a:lstStyle/>
        <a:p>
          <a:endParaRPr lang="es-CO"/>
        </a:p>
      </dgm:t>
    </dgm:pt>
    <dgm:pt modelId="{62B6DA82-9F50-4CAF-AA2E-41F261C6C22D}" type="sibTrans" cxnId="{C8F0B056-FD30-4850-ADE1-8552E5453364}">
      <dgm:prSet/>
      <dgm:spPr/>
      <dgm:t>
        <a:bodyPr/>
        <a:lstStyle/>
        <a:p>
          <a:endParaRPr lang="es-CO"/>
        </a:p>
      </dgm:t>
    </dgm:pt>
    <dgm:pt modelId="{32D72A60-610C-4499-83A1-C0F342D31F18}">
      <dgm:prSet/>
      <dgm:spPr/>
      <dgm:t>
        <a:bodyPr/>
        <a:lstStyle/>
        <a:p>
          <a:pPr rtl="0"/>
          <a:r>
            <a:rPr lang="en-US" smtClean="0"/>
            <a:t>We need to make an honest assessment of our assessments!!</a:t>
          </a:r>
          <a:endParaRPr lang="es-CO"/>
        </a:p>
      </dgm:t>
    </dgm:pt>
    <dgm:pt modelId="{E68A2690-79CB-4011-913A-73777D2C5616}" type="parTrans" cxnId="{1E9C7ED5-3166-4295-AB05-453626455929}">
      <dgm:prSet/>
      <dgm:spPr/>
      <dgm:t>
        <a:bodyPr/>
        <a:lstStyle/>
        <a:p>
          <a:endParaRPr lang="es-CO"/>
        </a:p>
      </dgm:t>
    </dgm:pt>
    <dgm:pt modelId="{5C8CCA86-1418-4010-8FB2-A420A16F3BC2}" type="sibTrans" cxnId="{1E9C7ED5-3166-4295-AB05-453626455929}">
      <dgm:prSet/>
      <dgm:spPr/>
      <dgm:t>
        <a:bodyPr/>
        <a:lstStyle/>
        <a:p>
          <a:endParaRPr lang="es-CO"/>
        </a:p>
      </dgm:t>
    </dgm:pt>
    <dgm:pt modelId="{9000E4A5-5DA9-4FA4-8542-9F587425BFC4}" type="pres">
      <dgm:prSet presAssocID="{3BA4A167-9F34-4B6B-AF2E-5E38327F550E}" presName="linear" presStyleCnt="0">
        <dgm:presLayoutVars>
          <dgm:dir/>
          <dgm:animLvl val="lvl"/>
          <dgm:resizeHandles val="exact"/>
        </dgm:presLayoutVars>
      </dgm:prSet>
      <dgm:spPr/>
      <dgm:t>
        <a:bodyPr/>
        <a:lstStyle/>
        <a:p>
          <a:endParaRPr lang="en-US"/>
        </a:p>
      </dgm:t>
    </dgm:pt>
    <dgm:pt modelId="{0BF42868-D827-48CA-BEDD-60F9F113E569}" type="pres">
      <dgm:prSet presAssocID="{08F188E3-1BC1-46F3-A3DD-8000BED91AFD}" presName="parentLin" presStyleCnt="0"/>
      <dgm:spPr/>
    </dgm:pt>
    <dgm:pt modelId="{A725E8C4-3412-4A43-8C6B-04BC3E4BAF90}" type="pres">
      <dgm:prSet presAssocID="{08F188E3-1BC1-46F3-A3DD-8000BED91AFD}" presName="parentLeftMargin" presStyleLbl="node1" presStyleIdx="0" presStyleCnt="3"/>
      <dgm:spPr/>
      <dgm:t>
        <a:bodyPr/>
        <a:lstStyle/>
        <a:p>
          <a:endParaRPr lang="en-US"/>
        </a:p>
      </dgm:t>
    </dgm:pt>
    <dgm:pt modelId="{44548658-78E4-46D7-976D-AC12115E739C}" type="pres">
      <dgm:prSet presAssocID="{08F188E3-1BC1-46F3-A3DD-8000BED91AFD}" presName="parentText" presStyleLbl="node1" presStyleIdx="0" presStyleCnt="3">
        <dgm:presLayoutVars>
          <dgm:chMax val="0"/>
          <dgm:bulletEnabled val="1"/>
        </dgm:presLayoutVars>
      </dgm:prSet>
      <dgm:spPr/>
      <dgm:t>
        <a:bodyPr/>
        <a:lstStyle/>
        <a:p>
          <a:endParaRPr lang="en-US"/>
        </a:p>
      </dgm:t>
    </dgm:pt>
    <dgm:pt modelId="{88FEFF57-FE47-4887-83FE-76AD9CAC54DD}" type="pres">
      <dgm:prSet presAssocID="{08F188E3-1BC1-46F3-A3DD-8000BED91AFD}" presName="negativeSpace" presStyleCnt="0"/>
      <dgm:spPr/>
    </dgm:pt>
    <dgm:pt modelId="{66627148-AA44-41C1-BE46-DC9A5205DD16}" type="pres">
      <dgm:prSet presAssocID="{08F188E3-1BC1-46F3-A3DD-8000BED91AFD}" presName="childText" presStyleLbl="conFgAcc1" presStyleIdx="0" presStyleCnt="3">
        <dgm:presLayoutVars>
          <dgm:bulletEnabled val="1"/>
        </dgm:presLayoutVars>
      </dgm:prSet>
      <dgm:spPr/>
    </dgm:pt>
    <dgm:pt modelId="{BDB0480D-4C69-4588-B66E-6A4E765D5516}" type="pres">
      <dgm:prSet presAssocID="{987A0B99-46E7-4A8B-8DBC-9EA5A226F345}" presName="spaceBetweenRectangles" presStyleCnt="0"/>
      <dgm:spPr/>
    </dgm:pt>
    <dgm:pt modelId="{E1315517-BD0A-4712-88F5-31CF24C63B7A}" type="pres">
      <dgm:prSet presAssocID="{EA7DF510-8464-4B30-BD38-9963E88E341B}" presName="parentLin" presStyleCnt="0"/>
      <dgm:spPr/>
    </dgm:pt>
    <dgm:pt modelId="{C1379B72-AFBD-432D-81C4-24CD91768D70}" type="pres">
      <dgm:prSet presAssocID="{EA7DF510-8464-4B30-BD38-9963E88E341B}" presName="parentLeftMargin" presStyleLbl="node1" presStyleIdx="0" presStyleCnt="3"/>
      <dgm:spPr/>
      <dgm:t>
        <a:bodyPr/>
        <a:lstStyle/>
        <a:p>
          <a:endParaRPr lang="en-US"/>
        </a:p>
      </dgm:t>
    </dgm:pt>
    <dgm:pt modelId="{A49ED6C6-53B8-4E6A-8834-F089BECCDF46}" type="pres">
      <dgm:prSet presAssocID="{EA7DF510-8464-4B30-BD38-9963E88E341B}" presName="parentText" presStyleLbl="node1" presStyleIdx="1" presStyleCnt="3">
        <dgm:presLayoutVars>
          <dgm:chMax val="0"/>
          <dgm:bulletEnabled val="1"/>
        </dgm:presLayoutVars>
      </dgm:prSet>
      <dgm:spPr/>
      <dgm:t>
        <a:bodyPr/>
        <a:lstStyle/>
        <a:p>
          <a:endParaRPr lang="en-US"/>
        </a:p>
      </dgm:t>
    </dgm:pt>
    <dgm:pt modelId="{AC9D6DAF-FC3D-4A1C-8FE6-73DBF3FDB568}" type="pres">
      <dgm:prSet presAssocID="{EA7DF510-8464-4B30-BD38-9963E88E341B}" presName="negativeSpace" presStyleCnt="0"/>
      <dgm:spPr/>
    </dgm:pt>
    <dgm:pt modelId="{28832AAE-A9AA-4680-AEDE-961B3945E619}" type="pres">
      <dgm:prSet presAssocID="{EA7DF510-8464-4B30-BD38-9963E88E341B}" presName="childText" presStyleLbl="conFgAcc1" presStyleIdx="1" presStyleCnt="3">
        <dgm:presLayoutVars>
          <dgm:bulletEnabled val="1"/>
        </dgm:presLayoutVars>
      </dgm:prSet>
      <dgm:spPr/>
    </dgm:pt>
    <dgm:pt modelId="{4A5D4239-DCA5-483C-826E-AB14CF0F95E2}" type="pres">
      <dgm:prSet presAssocID="{62B6DA82-9F50-4CAF-AA2E-41F261C6C22D}" presName="spaceBetweenRectangles" presStyleCnt="0"/>
      <dgm:spPr/>
    </dgm:pt>
    <dgm:pt modelId="{C5D3E2FE-8759-4D86-9780-CC73922F0CDC}" type="pres">
      <dgm:prSet presAssocID="{32D72A60-610C-4499-83A1-C0F342D31F18}" presName="parentLin" presStyleCnt="0"/>
      <dgm:spPr/>
    </dgm:pt>
    <dgm:pt modelId="{A6BB39B7-1A03-490E-BD0F-714BA30416F8}" type="pres">
      <dgm:prSet presAssocID="{32D72A60-610C-4499-83A1-C0F342D31F18}" presName="parentLeftMargin" presStyleLbl="node1" presStyleIdx="1" presStyleCnt="3"/>
      <dgm:spPr/>
      <dgm:t>
        <a:bodyPr/>
        <a:lstStyle/>
        <a:p>
          <a:endParaRPr lang="en-US"/>
        </a:p>
      </dgm:t>
    </dgm:pt>
    <dgm:pt modelId="{8EAD71D7-CD75-4FE2-9154-0CBBE5F9F2C9}" type="pres">
      <dgm:prSet presAssocID="{32D72A60-610C-4499-83A1-C0F342D31F18}" presName="parentText" presStyleLbl="node1" presStyleIdx="2" presStyleCnt="3">
        <dgm:presLayoutVars>
          <dgm:chMax val="0"/>
          <dgm:bulletEnabled val="1"/>
        </dgm:presLayoutVars>
      </dgm:prSet>
      <dgm:spPr/>
      <dgm:t>
        <a:bodyPr/>
        <a:lstStyle/>
        <a:p>
          <a:endParaRPr lang="en-US"/>
        </a:p>
      </dgm:t>
    </dgm:pt>
    <dgm:pt modelId="{1A070BE4-1B12-4A19-A782-A6F28733E988}" type="pres">
      <dgm:prSet presAssocID="{32D72A60-610C-4499-83A1-C0F342D31F18}" presName="negativeSpace" presStyleCnt="0"/>
      <dgm:spPr/>
    </dgm:pt>
    <dgm:pt modelId="{9974A5D2-1DE8-4E87-B317-B198DB291875}" type="pres">
      <dgm:prSet presAssocID="{32D72A60-610C-4499-83A1-C0F342D31F18}" presName="childText" presStyleLbl="conFgAcc1" presStyleIdx="2" presStyleCnt="3">
        <dgm:presLayoutVars>
          <dgm:bulletEnabled val="1"/>
        </dgm:presLayoutVars>
      </dgm:prSet>
      <dgm:spPr/>
    </dgm:pt>
  </dgm:ptLst>
  <dgm:cxnLst>
    <dgm:cxn modelId="{1E9C7ED5-3166-4295-AB05-453626455929}" srcId="{3BA4A167-9F34-4B6B-AF2E-5E38327F550E}" destId="{32D72A60-610C-4499-83A1-C0F342D31F18}" srcOrd="2" destOrd="0" parTransId="{E68A2690-79CB-4011-913A-73777D2C5616}" sibTransId="{5C8CCA86-1418-4010-8FB2-A420A16F3BC2}"/>
    <dgm:cxn modelId="{5198478E-00FB-46A6-8AEB-7EBC0381630B}" type="presOf" srcId="{32D72A60-610C-4499-83A1-C0F342D31F18}" destId="{8EAD71D7-CD75-4FE2-9154-0CBBE5F9F2C9}" srcOrd="1" destOrd="0" presId="urn:microsoft.com/office/officeart/2005/8/layout/list1"/>
    <dgm:cxn modelId="{58289879-8690-420C-8E06-DD036D0B4C5B}" type="presOf" srcId="{EA7DF510-8464-4B30-BD38-9963E88E341B}" destId="{A49ED6C6-53B8-4E6A-8834-F089BECCDF46}" srcOrd="1" destOrd="0" presId="urn:microsoft.com/office/officeart/2005/8/layout/list1"/>
    <dgm:cxn modelId="{B7FEA12B-8259-4EFF-B804-F991D95ADB36}" type="presOf" srcId="{08F188E3-1BC1-46F3-A3DD-8000BED91AFD}" destId="{44548658-78E4-46D7-976D-AC12115E739C}" srcOrd="1" destOrd="0" presId="urn:microsoft.com/office/officeart/2005/8/layout/list1"/>
    <dgm:cxn modelId="{680AFF6E-45A4-41E8-BED7-671F7F704117}" srcId="{3BA4A167-9F34-4B6B-AF2E-5E38327F550E}" destId="{08F188E3-1BC1-46F3-A3DD-8000BED91AFD}" srcOrd="0" destOrd="0" parTransId="{4DE92DD4-5645-4906-8295-746EB58F23F3}" sibTransId="{987A0B99-46E7-4A8B-8DBC-9EA5A226F345}"/>
    <dgm:cxn modelId="{15F8C20D-2C46-48F5-B6D6-E457F63EAD16}" type="presOf" srcId="{3BA4A167-9F34-4B6B-AF2E-5E38327F550E}" destId="{9000E4A5-5DA9-4FA4-8542-9F587425BFC4}" srcOrd="0" destOrd="0" presId="urn:microsoft.com/office/officeart/2005/8/layout/list1"/>
    <dgm:cxn modelId="{BF46B44F-A47B-4FDF-BC64-1FC2DD53DDEC}" type="presOf" srcId="{32D72A60-610C-4499-83A1-C0F342D31F18}" destId="{A6BB39B7-1A03-490E-BD0F-714BA30416F8}" srcOrd="0" destOrd="0" presId="urn:microsoft.com/office/officeart/2005/8/layout/list1"/>
    <dgm:cxn modelId="{58DE2A09-28D1-4F69-A286-BEC4A86EE807}" type="presOf" srcId="{EA7DF510-8464-4B30-BD38-9963E88E341B}" destId="{C1379B72-AFBD-432D-81C4-24CD91768D70}" srcOrd="0" destOrd="0" presId="urn:microsoft.com/office/officeart/2005/8/layout/list1"/>
    <dgm:cxn modelId="{BFFCD093-504B-4F55-BAB9-A43C4E64BC80}" type="presOf" srcId="{08F188E3-1BC1-46F3-A3DD-8000BED91AFD}" destId="{A725E8C4-3412-4A43-8C6B-04BC3E4BAF90}" srcOrd="0" destOrd="0" presId="urn:microsoft.com/office/officeart/2005/8/layout/list1"/>
    <dgm:cxn modelId="{C8F0B056-FD30-4850-ADE1-8552E5453364}" srcId="{3BA4A167-9F34-4B6B-AF2E-5E38327F550E}" destId="{EA7DF510-8464-4B30-BD38-9963E88E341B}" srcOrd="1" destOrd="0" parTransId="{8435F3A7-B47D-46AB-92C7-C5AB0BF3908D}" sibTransId="{62B6DA82-9F50-4CAF-AA2E-41F261C6C22D}"/>
    <dgm:cxn modelId="{9ACCEA30-EFC8-47C1-A9FB-4973F20CDA19}" type="presParOf" srcId="{9000E4A5-5DA9-4FA4-8542-9F587425BFC4}" destId="{0BF42868-D827-48CA-BEDD-60F9F113E569}" srcOrd="0" destOrd="0" presId="urn:microsoft.com/office/officeart/2005/8/layout/list1"/>
    <dgm:cxn modelId="{EF7F8FB1-A660-4D5C-B36B-B449E3B79EFD}" type="presParOf" srcId="{0BF42868-D827-48CA-BEDD-60F9F113E569}" destId="{A725E8C4-3412-4A43-8C6B-04BC3E4BAF90}" srcOrd="0" destOrd="0" presId="urn:microsoft.com/office/officeart/2005/8/layout/list1"/>
    <dgm:cxn modelId="{99B79A5A-501B-43AD-A145-4B4F4818F114}" type="presParOf" srcId="{0BF42868-D827-48CA-BEDD-60F9F113E569}" destId="{44548658-78E4-46D7-976D-AC12115E739C}" srcOrd="1" destOrd="0" presId="urn:microsoft.com/office/officeart/2005/8/layout/list1"/>
    <dgm:cxn modelId="{00AE04D4-D6E1-4178-B083-465231BBE117}" type="presParOf" srcId="{9000E4A5-5DA9-4FA4-8542-9F587425BFC4}" destId="{88FEFF57-FE47-4887-83FE-76AD9CAC54DD}" srcOrd="1" destOrd="0" presId="urn:microsoft.com/office/officeart/2005/8/layout/list1"/>
    <dgm:cxn modelId="{CC91EB39-A3C6-48A0-BCE5-1CCB0367A9F5}" type="presParOf" srcId="{9000E4A5-5DA9-4FA4-8542-9F587425BFC4}" destId="{66627148-AA44-41C1-BE46-DC9A5205DD16}" srcOrd="2" destOrd="0" presId="urn:microsoft.com/office/officeart/2005/8/layout/list1"/>
    <dgm:cxn modelId="{C9839836-557F-44A3-B709-2D2DFEE68F36}" type="presParOf" srcId="{9000E4A5-5DA9-4FA4-8542-9F587425BFC4}" destId="{BDB0480D-4C69-4588-B66E-6A4E765D5516}" srcOrd="3" destOrd="0" presId="urn:microsoft.com/office/officeart/2005/8/layout/list1"/>
    <dgm:cxn modelId="{EAB885C2-7D9D-48CD-BFAA-E94A7AB0037D}" type="presParOf" srcId="{9000E4A5-5DA9-4FA4-8542-9F587425BFC4}" destId="{E1315517-BD0A-4712-88F5-31CF24C63B7A}" srcOrd="4" destOrd="0" presId="urn:microsoft.com/office/officeart/2005/8/layout/list1"/>
    <dgm:cxn modelId="{D9F5E8DE-C42A-4399-8A1D-6EA8399EFBE0}" type="presParOf" srcId="{E1315517-BD0A-4712-88F5-31CF24C63B7A}" destId="{C1379B72-AFBD-432D-81C4-24CD91768D70}" srcOrd="0" destOrd="0" presId="urn:microsoft.com/office/officeart/2005/8/layout/list1"/>
    <dgm:cxn modelId="{C8FBD8A6-0B21-43F2-A527-4C823F923B98}" type="presParOf" srcId="{E1315517-BD0A-4712-88F5-31CF24C63B7A}" destId="{A49ED6C6-53B8-4E6A-8834-F089BECCDF46}" srcOrd="1" destOrd="0" presId="urn:microsoft.com/office/officeart/2005/8/layout/list1"/>
    <dgm:cxn modelId="{68DDBD73-3842-45D8-A7E1-9CC59B21A4B2}" type="presParOf" srcId="{9000E4A5-5DA9-4FA4-8542-9F587425BFC4}" destId="{AC9D6DAF-FC3D-4A1C-8FE6-73DBF3FDB568}" srcOrd="5" destOrd="0" presId="urn:microsoft.com/office/officeart/2005/8/layout/list1"/>
    <dgm:cxn modelId="{4ADD53FA-68AE-42D6-BA90-D20178CCBAD6}" type="presParOf" srcId="{9000E4A5-5DA9-4FA4-8542-9F587425BFC4}" destId="{28832AAE-A9AA-4680-AEDE-961B3945E619}" srcOrd="6" destOrd="0" presId="urn:microsoft.com/office/officeart/2005/8/layout/list1"/>
    <dgm:cxn modelId="{2B32E596-DB24-4946-BFC2-2582F8A5F0B9}" type="presParOf" srcId="{9000E4A5-5DA9-4FA4-8542-9F587425BFC4}" destId="{4A5D4239-DCA5-483C-826E-AB14CF0F95E2}" srcOrd="7" destOrd="0" presId="urn:microsoft.com/office/officeart/2005/8/layout/list1"/>
    <dgm:cxn modelId="{DF1183F9-476F-4C06-A6F4-1979026E6BE1}" type="presParOf" srcId="{9000E4A5-5DA9-4FA4-8542-9F587425BFC4}" destId="{C5D3E2FE-8759-4D86-9780-CC73922F0CDC}" srcOrd="8" destOrd="0" presId="urn:microsoft.com/office/officeart/2005/8/layout/list1"/>
    <dgm:cxn modelId="{86C37BC3-596F-49B9-8384-3A3FB6CB2113}" type="presParOf" srcId="{C5D3E2FE-8759-4D86-9780-CC73922F0CDC}" destId="{A6BB39B7-1A03-490E-BD0F-714BA30416F8}" srcOrd="0" destOrd="0" presId="urn:microsoft.com/office/officeart/2005/8/layout/list1"/>
    <dgm:cxn modelId="{9656235F-2194-4A57-AFB4-A59921D6EDC0}" type="presParOf" srcId="{C5D3E2FE-8759-4D86-9780-CC73922F0CDC}" destId="{8EAD71D7-CD75-4FE2-9154-0CBBE5F9F2C9}" srcOrd="1" destOrd="0" presId="urn:microsoft.com/office/officeart/2005/8/layout/list1"/>
    <dgm:cxn modelId="{6754A4A7-29D1-4511-BF16-B656829F115B}" type="presParOf" srcId="{9000E4A5-5DA9-4FA4-8542-9F587425BFC4}" destId="{1A070BE4-1B12-4A19-A782-A6F28733E988}" srcOrd="9" destOrd="0" presId="urn:microsoft.com/office/officeart/2005/8/layout/list1"/>
    <dgm:cxn modelId="{06C96A89-4743-4A61-9245-BF1D1A9BEF54}" type="presParOf" srcId="{9000E4A5-5DA9-4FA4-8542-9F587425BFC4}" destId="{9974A5D2-1DE8-4E87-B317-B198DB291875}"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0614D6D-5938-44CD-8637-244BD3AE0D6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CO"/>
        </a:p>
      </dgm:t>
    </dgm:pt>
    <dgm:pt modelId="{55183807-8843-4531-973A-3EE6E482EB06}">
      <dgm:prSet/>
      <dgm:spPr/>
      <dgm:t>
        <a:bodyPr/>
        <a:lstStyle/>
        <a:p>
          <a:pPr rtl="0"/>
          <a:r>
            <a:rPr lang="en-US" smtClean="0"/>
            <a:t>Three parts</a:t>
          </a:r>
          <a:endParaRPr lang="es-CO"/>
        </a:p>
      </dgm:t>
    </dgm:pt>
    <dgm:pt modelId="{D1D1CC58-6BD9-42DA-A642-1DC909C9B5C9}" type="parTrans" cxnId="{9B009769-8F9B-4D76-B30A-7B45E7948641}">
      <dgm:prSet/>
      <dgm:spPr/>
      <dgm:t>
        <a:bodyPr/>
        <a:lstStyle/>
        <a:p>
          <a:endParaRPr lang="es-CO"/>
        </a:p>
      </dgm:t>
    </dgm:pt>
    <dgm:pt modelId="{A3070D19-F910-4123-8E13-BB262658C329}" type="sibTrans" cxnId="{9B009769-8F9B-4D76-B30A-7B45E7948641}">
      <dgm:prSet/>
      <dgm:spPr/>
      <dgm:t>
        <a:bodyPr/>
        <a:lstStyle/>
        <a:p>
          <a:endParaRPr lang="es-CO"/>
        </a:p>
      </dgm:t>
    </dgm:pt>
    <dgm:pt modelId="{B6D42828-5076-468E-8E9B-595F07E012BE}">
      <dgm:prSet/>
      <dgm:spPr/>
      <dgm:t>
        <a:bodyPr/>
        <a:lstStyle/>
        <a:p>
          <a:pPr rtl="0"/>
          <a:r>
            <a:rPr lang="en-US" smtClean="0"/>
            <a:t>Language Biography (3 components) </a:t>
          </a:r>
          <a:endParaRPr lang="es-CO"/>
        </a:p>
      </dgm:t>
    </dgm:pt>
    <dgm:pt modelId="{F493114B-3F61-42FA-A008-4D4658095CE8}" type="parTrans" cxnId="{D3AC6415-D1B8-4298-A2BF-28460117EAFB}">
      <dgm:prSet/>
      <dgm:spPr/>
      <dgm:t>
        <a:bodyPr/>
        <a:lstStyle/>
        <a:p>
          <a:endParaRPr lang="es-CO"/>
        </a:p>
      </dgm:t>
    </dgm:pt>
    <dgm:pt modelId="{14D590D2-0DBD-4617-A064-23EFAEE8EB90}" type="sibTrans" cxnId="{D3AC6415-D1B8-4298-A2BF-28460117EAFB}">
      <dgm:prSet/>
      <dgm:spPr/>
      <dgm:t>
        <a:bodyPr/>
        <a:lstStyle/>
        <a:p>
          <a:endParaRPr lang="es-CO"/>
        </a:p>
      </dgm:t>
    </dgm:pt>
    <dgm:pt modelId="{1890BF8B-6F68-4A7E-A46D-57AA0E7910B5}">
      <dgm:prSet/>
      <dgm:spPr/>
      <dgm:t>
        <a:bodyPr/>
        <a:lstStyle/>
        <a:p>
          <a:pPr rtl="0"/>
          <a:r>
            <a:rPr lang="en-US" dirty="0" smtClean="0"/>
            <a:t>Language Background</a:t>
          </a:r>
          <a:endParaRPr lang="es-CO" dirty="0"/>
        </a:p>
      </dgm:t>
    </dgm:pt>
    <dgm:pt modelId="{3DC03563-B31C-489E-8BD2-99AF2F9040EA}" type="parTrans" cxnId="{6F80C155-72C5-4536-ADAE-7E4285E2DE02}">
      <dgm:prSet/>
      <dgm:spPr/>
      <dgm:t>
        <a:bodyPr/>
        <a:lstStyle/>
        <a:p>
          <a:endParaRPr lang="es-CO"/>
        </a:p>
      </dgm:t>
    </dgm:pt>
    <dgm:pt modelId="{79E7AC2A-1CEA-4D83-B400-3CDAD8F8938C}" type="sibTrans" cxnId="{6F80C155-72C5-4536-ADAE-7E4285E2DE02}">
      <dgm:prSet/>
      <dgm:spPr/>
      <dgm:t>
        <a:bodyPr/>
        <a:lstStyle/>
        <a:p>
          <a:endParaRPr lang="es-CO"/>
        </a:p>
      </dgm:t>
    </dgm:pt>
    <dgm:pt modelId="{BC90DADC-AA77-47A0-8D7A-96076FFCBC9B}">
      <dgm:prSet/>
      <dgm:spPr/>
      <dgm:t>
        <a:bodyPr/>
        <a:lstStyle/>
        <a:p>
          <a:pPr rtl="0"/>
          <a:r>
            <a:rPr lang="en-US" smtClean="0"/>
            <a:t>Interculturality</a:t>
          </a:r>
          <a:endParaRPr lang="es-CO"/>
        </a:p>
      </dgm:t>
    </dgm:pt>
    <dgm:pt modelId="{3820C7BD-95E4-4803-960F-4BEDFA13A178}" type="parTrans" cxnId="{59C08917-9F81-431F-BC3A-66C94A81A0FD}">
      <dgm:prSet/>
      <dgm:spPr/>
      <dgm:t>
        <a:bodyPr/>
        <a:lstStyle/>
        <a:p>
          <a:endParaRPr lang="es-CO"/>
        </a:p>
      </dgm:t>
    </dgm:pt>
    <dgm:pt modelId="{CACB32D0-54B7-46D4-9DC7-D1E7E50B1C24}" type="sibTrans" cxnId="{59C08917-9F81-431F-BC3A-66C94A81A0FD}">
      <dgm:prSet/>
      <dgm:spPr/>
      <dgm:t>
        <a:bodyPr/>
        <a:lstStyle/>
        <a:p>
          <a:endParaRPr lang="es-CO"/>
        </a:p>
      </dgm:t>
    </dgm:pt>
    <dgm:pt modelId="{686B12FF-CF58-46D2-B7BA-D1168612C41C}">
      <dgm:prSet/>
      <dgm:spPr/>
      <dgm:t>
        <a:bodyPr/>
        <a:lstStyle/>
        <a:p>
          <a:pPr rtl="0"/>
          <a:r>
            <a:rPr lang="en-US" smtClean="0"/>
            <a:t>Self-Assessment Checklists</a:t>
          </a:r>
          <a:endParaRPr lang="es-CO"/>
        </a:p>
      </dgm:t>
    </dgm:pt>
    <dgm:pt modelId="{EC0E5FB7-3C6E-417C-8A62-0FEDCE3F3CA4}" type="parTrans" cxnId="{9F03EE44-4F37-480C-9C1C-73C233F054ED}">
      <dgm:prSet/>
      <dgm:spPr/>
      <dgm:t>
        <a:bodyPr/>
        <a:lstStyle/>
        <a:p>
          <a:endParaRPr lang="es-CO"/>
        </a:p>
      </dgm:t>
    </dgm:pt>
    <dgm:pt modelId="{1EA9EA8D-848A-4FC9-9488-0184D70FF027}" type="sibTrans" cxnId="{9F03EE44-4F37-480C-9C1C-73C233F054ED}">
      <dgm:prSet/>
      <dgm:spPr/>
      <dgm:t>
        <a:bodyPr/>
        <a:lstStyle/>
        <a:p>
          <a:endParaRPr lang="es-CO"/>
        </a:p>
      </dgm:t>
    </dgm:pt>
    <dgm:pt modelId="{9822C1E2-F662-4D36-B620-B0FC95F944F2}">
      <dgm:prSet/>
      <dgm:spPr/>
      <dgm:t>
        <a:bodyPr/>
        <a:lstStyle/>
        <a:p>
          <a:pPr rtl="0"/>
          <a:r>
            <a:rPr lang="en-US" dirty="0" smtClean="0"/>
            <a:t>Language Dossier</a:t>
          </a:r>
          <a:endParaRPr lang="es-CO" dirty="0"/>
        </a:p>
      </dgm:t>
    </dgm:pt>
    <dgm:pt modelId="{83021E97-C47D-4564-814C-05B751532F6E}" type="parTrans" cxnId="{D6F33A1B-EC21-4B13-8589-EAC2AB0D82BD}">
      <dgm:prSet/>
      <dgm:spPr/>
      <dgm:t>
        <a:bodyPr/>
        <a:lstStyle/>
        <a:p>
          <a:endParaRPr lang="es-CO"/>
        </a:p>
      </dgm:t>
    </dgm:pt>
    <dgm:pt modelId="{9233E189-0052-4083-91C1-7B6DCD263C22}" type="sibTrans" cxnId="{D6F33A1B-EC21-4B13-8589-EAC2AB0D82BD}">
      <dgm:prSet/>
      <dgm:spPr/>
      <dgm:t>
        <a:bodyPr/>
        <a:lstStyle/>
        <a:p>
          <a:endParaRPr lang="es-CO"/>
        </a:p>
      </dgm:t>
    </dgm:pt>
    <dgm:pt modelId="{70BBEBC1-EE1E-4BD4-92FB-7603F24BA185}">
      <dgm:prSet/>
      <dgm:spPr/>
      <dgm:t>
        <a:bodyPr/>
        <a:lstStyle/>
        <a:p>
          <a:pPr rtl="0"/>
          <a:r>
            <a:rPr lang="en-US" smtClean="0"/>
            <a:t>Language Passport</a:t>
          </a:r>
          <a:endParaRPr lang="es-CO"/>
        </a:p>
      </dgm:t>
    </dgm:pt>
    <dgm:pt modelId="{8F0158EC-0B6C-4067-BF73-85D2CDD7D141}" type="parTrans" cxnId="{0151A4E7-39A8-4483-9468-007DE0DB766F}">
      <dgm:prSet/>
      <dgm:spPr/>
      <dgm:t>
        <a:bodyPr/>
        <a:lstStyle/>
        <a:p>
          <a:endParaRPr lang="es-CO"/>
        </a:p>
      </dgm:t>
    </dgm:pt>
    <dgm:pt modelId="{AE240C8B-2BD3-4949-A847-BD701B51CF41}" type="sibTrans" cxnId="{0151A4E7-39A8-4483-9468-007DE0DB766F}">
      <dgm:prSet/>
      <dgm:spPr/>
      <dgm:t>
        <a:bodyPr/>
        <a:lstStyle/>
        <a:p>
          <a:endParaRPr lang="es-CO"/>
        </a:p>
      </dgm:t>
    </dgm:pt>
    <dgm:pt modelId="{38FCF434-E905-4C90-B406-FD26F7273A98}" type="pres">
      <dgm:prSet presAssocID="{30614D6D-5938-44CD-8637-244BD3AE0D6D}" presName="linear" presStyleCnt="0">
        <dgm:presLayoutVars>
          <dgm:animLvl val="lvl"/>
          <dgm:resizeHandles val="exact"/>
        </dgm:presLayoutVars>
      </dgm:prSet>
      <dgm:spPr/>
      <dgm:t>
        <a:bodyPr/>
        <a:lstStyle/>
        <a:p>
          <a:endParaRPr lang="en-US"/>
        </a:p>
      </dgm:t>
    </dgm:pt>
    <dgm:pt modelId="{1AEC8949-CD4F-462C-AEE5-121450EFB6AA}" type="pres">
      <dgm:prSet presAssocID="{55183807-8843-4531-973A-3EE6E482EB06}" presName="parentText" presStyleLbl="node1" presStyleIdx="0" presStyleCnt="1">
        <dgm:presLayoutVars>
          <dgm:chMax val="0"/>
          <dgm:bulletEnabled val="1"/>
        </dgm:presLayoutVars>
      </dgm:prSet>
      <dgm:spPr/>
      <dgm:t>
        <a:bodyPr/>
        <a:lstStyle/>
        <a:p>
          <a:endParaRPr lang="en-US"/>
        </a:p>
      </dgm:t>
    </dgm:pt>
    <dgm:pt modelId="{89335C04-B644-4C48-8256-B1D15B54E7D5}" type="pres">
      <dgm:prSet presAssocID="{55183807-8843-4531-973A-3EE6E482EB06}" presName="childText" presStyleLbl="revTx" presStyleIdx="0" presStyleCnt="1">
        <dgm:presLayoutVars>
          <dgm:bulletEnabled val="1"/>
        </dgm:presLayoutVars>
      </dgm:prSet>
      <dgm:spPr/>
      <dgm:t>
        <a:bodyPr/>
        <a:lstStyle/>
        <a:p>
          <a:endParaRPr lang="en-US"/>
        </a:p>
      </dgm:t>
    </dgm:pt>
  </dgm:ptLst>
  <dgm:cxnLst>
    <dgm:cxn modelId="{D6F33A1B-EC21-4B13-8589-EAC2AB0D82BD}" srcId="{55183807-8843-4531-973A-3EE6E482EB06}" destId="{9822C1E2-F662-4D36-B620-B0FC95F944F2}" srcOrd="1" destOrd="0" parTransId="{83021E97-C47D-4564-814C-05B751532F6E}" sibTransId="{9233E189-0052-4083-91C1-7B6DCD263C22}"/>
    <dgm:cxn modelId="{C6F8574E-6BA8-4C3C-9D4F-B65C1AC8BF2C}" type="presOf" srcId="{B6D42828-5076-468E-8E9B-595F07E012BE}" destId="{89335C04-B644-4C48-8256-B1D15B54E7D5}" srcOrd="0" destOrd="0" presId="urn:microsoft.com/office/officeart/2005/8/layout/vList2"/>
    <dgm:cxn modelId="{59C08917-9F81-431F-BC3A-66C94A81A0FD}" srcId="{B6D42828-5076-468E-8E9B-595F07E012BE}" destId="{BC90DADC-AA77-47A0-8D7A-96076FFCBC9B}" srcOrd="1" destOrd="0" parTransId="{3820C7BD-95E4-4803-960F-4BEDFA13A178}" sibTransId="{CACB32D0-54B7-46D4-9DC7-D1E7E50B1C24}"/>
    <dgm:cxn modelId="{51DA26E4-89EC-4196-B43C-7179E74B33BD}" type="presOf" srcId="{1890BF8B-6F68-4A7E-A46D-57AA0E7910B5}" destId="{89335C04-B644-4C48-8256-B1D15B54E7D5}" srcOrd="0" destOrd="1" presId="urn:microsoft.com/office/officeart/2005/8/layout/vList2"/>
    <dgm:cxn modelId="{52BE7E66-CD5C-4C11-B9EF-B58696F0B1B0}" type="presOf" srcId="{686B12FF-CF58-46D2-B7BA-D1168612C41C}" destId="{89335C04-B644-4C48-8256-B1D15B54E7D5}" srcOrd="0" destOrd="3" presId="urn:microsoft.com/office/officeart/2005/8/layout/vList2"/>
    <dgm:cxn modelId="{0151A4E7-39A8-4483-9468-007DE0DB766F}" srcId="{55183807-8843-4531-973A-3EE6E482EB06}" destId="{70BBEBC1-EE1E-4BD4-92FB-7603F24BA185}" srcOrd="2" destOrd="0" parTransId="{8F0158EC-0B6C-4067-BF73-85D2CDD7D141}" sibTransId="{AE240C8B-2BD3-4949-A847-BD701B51CF41}"/>
    <dgm:cxn modelId="{D3AC6415-D1B8-4298-A2BF-28460117EAFB}" srcId="{55183807-8843-4531-973A-3EE6E482EB06}" destId="{B6D42828-5076-468E-8E9B-595F07E012BE}" srcOrd="0" destOrd="0" parTransId="{F493114B-3F61-42FA-A008-4D4658095CE8}" sibTransId="{14D590D2-0DBD-4617-A064-23EFAEE8EB90}"/>
    <dgm:cxn modelId="{8DF752F1-F9E1-4AB9-86C9-9EA07E0BA8BA}" type="presOf" srcId="{70BBEBC1-EE1E-4BD4-92FB-7603F24BA185}" destId="{89335C04-B644-4C48-8256-B1D15B54E7D5}" srcOrd="0" destOrd="5" presId="urn:microsoft.com/office/officeart/2005/8/layout/vList2"/>
    <dgm:cxn modelId="{598FEA3F-4FB5-4A2E-AF33-7C511A390757}" type="presOf" srcId="{55183807-8843-4531-973A-3EE6E482EB06}" destId="{1AEC8949-CD4F-462C-AEE5-121450EFB6AA}" srcOrd="0" destOrd="0" presId="urn:microsoft.com/office/officeart/2005/8/layout/vList2"/>
    <dgm:cxn modelId="{9B009769-8F9B-4D76-B30A-7B45E7948641}" srcId="{30614D6D-5938-44CD-8637-244BD3AE0D6D}" destId="{55183807-8843-4531-973A-3EE6E482EB06}" srcOrd="0" destOrd="0" parTransId="{D1D1CC58-6BD9-42DA-A642-1DC909C9B5C9}" sibTransId="{A3070D19-F910-4123-8E13-BB262658C329}"/>
    <dgm:cxn modelId="{3B144C88-42EC-44AB-811B-53D99507C0B9}" type="presOf" srcId="{9822C1E2-F662-4D36-B620-B0FC95F944F2}" destId="{89335C04-B644-4C48-8256-B1D15B54E7D5}" srcOrd="0" destOrd="4" presId="urn:microsoft.com/office/officeart/2005/8/layout/vList2"/>
    <dgm:cxn modelId="{9F03EE44-4F37-480C-9C1C-73C233F054ED}" srcId="{B6D42828-5076-468E-8E9B-595F07E012BE}" destId="{686B12FF-CF58-46D2-B7BA-D1168612C41C}" srcOrd="2" destOrd="0" parTransId="{EC0E5FB7-3C6E-417C-8A62-0FEDCE3F3CA4}" sibTransId="{1EA9EA8D-848A-4FC9-9488-0184D70FF027}"/>
    <dgm:cxn modelId="{6F80C155-72C5-4536-ADAE-7E4285E2DE02}" srcId="{B6D42828-5076-468E-8E9B-595F07E012BE}" destId="{1890BF8B-6F68-4A7E-A46D-57AA0E7910B5}" srcOrd="0" destOrd="0" parTransId="{3DC03563-B31C-489E-8BD2-99AF2F9040EA}" sibTransId="{79E7AC2A-1CEA-4D83-B400-3CDAD8F8938C}"/>
    <dgm:cxn modelId="{603FB7DD-C26D-48BD-A955-81ECC84BDB14}" type="presOf" srcId="{30614D6D-5938-44CD-8637-244BD3AE0D6D}" destId="{38FCF434-E905-4C90-B406-FD26F7273A98}" srcOrd="0" destOrd="0" presId="urn:microsoft.com/office/officeart/2005/8/layout/vList2"/>
    <dgm:cxn modelId="{E76C5433-3D42-4D93-83D7-10F4D3BA039A}" type="presOf" srcId="{BC90DADC-AA77-47A0-8D7A-96076FFCBC9B}" destId="{89335C04-B644-4C48-8256-B1D15B54E7D5}" srcOrd="0" destOrd="2" presId="urn:microsoft.com/office/officeart/2005/8/layout/vList2"/>
    <dgm:cxn modelId="{0FE22BFA-6DE3-410E-9549-A1FFBBC154A1}" type="presParOf" srcId="{38FCF434-E905-4C90-B406-FD26F7273A98}" destId="{1AEC8949-CD4F-462C-AEE5-121450EFB6AA}" srcOrd="0" destOrd="0" presId="urn:microsoft.com/office/officeart/2005/8/layout/vList2"/>
    <dgm:cxn modelId="{397261D4-3612-4650-88FB-C4E8C078C7FF}" type="presParOf" srcId="{38FCF434-E905-4C90-B406-FD26F7273A98}" destId="{89335C04-B644-4C48-8256-B1D15B54E7D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5C63CB4-46C1-4358-8ADA-AED95A87503B}"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CO"/>
        </a:p>
      </dgm:t>
    </dgm:pt>
    <dgm:pt modelId="{6EF19F1E-56B1-4068-B472-12EAF99318BA}">
      <dgm:prSet phldrT="[Text]" custT="1"/>
      <dgm:spPr/>
      <dgm:t>
        <a:bodyPr/>
        <a:lstStyle/>
        <a:p>
          <a:r>
            <a:rPr lang="en-US" sz="3200" dirty="0" smtClean="0"/>
            <a:t>1</a:t>
          </a:r>
          <a:endParaRPr lang="es-CO" sz="3200" dirty="0"/>
        </a:p>
      </dgm:t>
    </dgm:pt>
    <dgm:pt modelId="{FFEB6E33-32A2-40C4-9AE3-618A4B4A5EF3}" type="parTrans" cxnId="{71FBA05E-FC1F-4501-875F-D4A932B531E2}">
      <dgm:prSet/>
      <dgm:spPr/>
      <dgm:t>
        <a:bodyPr/>
        <a:lstStyle/>
        <a:p>
          <a:endParaRPr lang="es-CO"/>
        </a:p>
      </dgm:t>
    </dgm:pt>
    <dgm:pt modelId="{97D6B87B-2D67-47D4-8E00-FAE5260E6302}" type="sibTrans" cxnId="{71FBA05E-FC1F-4501-875F-D4A932B531E2}">
      <dgm:prSet/>
      <dgm:spPr/>
      <dgm:t>
        <a:bodyPr/>
        <a:lstStyle/>
        <a:p>
          <a:endParaRPr lang="es-CO"/>
        </a:p>
      </dgm:t>
    </dgm:pt>
    <dgm:pt modelId="{1A533280-897F-4EB7-BE38-55B139090830}">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t>Novice mid </a:t>
          </a:r>
        </a:p>
        <a:p>
          <a:pPr defTabSz="1200150">
            <a:lnSpc>
              <a:spcPct val="90000"/>
            </a:lnSpc>
            <a:spcBef>
              <a:spcPct val="0"/>
            </a:spcBef>
            <a:spcAft>
              <a:spcPct val="15000"/>
            </a:spcAft>
          </a:pPr>
          <a:endParaRPr lang="es-CO" sz="3200" dirty="0"/>
        </a:p>
      </dgm:t>
    </dgm:pt>
    <dgm:pt modelId="{A4D2747E-8F5B-47A5-B449-830BB3CA1EC7}" type="parTrans" cxnId="{B14FDB9D-6FC5-4895-96A2-E5BAE68239EF}">
      <dgm:prSet/>
      <dgm:spPr/>
      <dgm:t>
        <a:bodyPr/>
        <a:lstStyle/>
        <a:p>
          <a:endParaRPr lang="es-CO"/>
        </a:p>
      </dgm:t>
    </dgm:pt>
    <dgm:pt modelId="{FC2136FF-F6FA-4C7E-B818-682BDE19C054}" type="sibTrans" cxnId="{B14FDB9D-6FC5-4895-96A2-E5BAE68239EF}">
      <dgm:prSet/>
      <dgm:spPr/>
      <dgm:t>
        <a:bodyPr/>
        <a:lstStyle/>
        <a:p>
          <a:endParaRPr lang="es-CO"/>
        </a:p>
      </dgm:t>
    </dgm:pt>
    <dgm:pt modelId="{0276189C-1D5E-4C32-8356-D374642A43AC}">
      <dgm:prSet phldrT="[Text]" custT="1"/>
      <dgm:spPr/>
      <dgm:t>
        <a:bodyPr/>
        <a:lstStyle/>
        <a:p>
          <a:r>
            <a:rPr lang="en-US" sz="3200" dirty="0" smtClean="0"/>
            <a:t>2</a:t>
          </a:r>
          <a:endParaRPr lang="es-CO" sz="3200" dirty="0"/>
        </a:p>
      </dgm:t>
    </dgm:pt>
    <dgm:pt modelId="{F10187E9-EBD1-4CBE-89F9-084112D4387F}" type="parTrans" cxnId="{DBAE5876-94AA-41F3-B56B-EC497A0D2B13}">
      <dgm:prSet/>
      <dgm:spPr/>
      <dgm:t>
        <a:bodyPr/>
        <a:lstStyle/>
        <a:p>
          <a:endParaRPr lang="es-CO"/>
        </a:p>
      </dgm:t>
    </dgm:pt>
    <dgm:pt modelId="{200B8E5A-7B28-41A8-A70D-6A332A0E1985}" type="sibTrans" cxnId="{DBAE5876-94AA-41F3-B56B-EC497A0D2B13}">
      <dgm:prSet/>
      <dgm:spPr/>
      <dgm:t>
        <a:bodyPr/>
        <a:lstStyle/>
        <a:p>
          <a:endParaRPr lang="es-CO"/>
        </a:p>
      </dgm:t>
    </dgm:pt>
    <dgm:pt modelId="{C388AAF8-6321-4CEF-AA84-9B3B2373F5F6}">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t>Novice high</a:t>
          </a:r>
        </a:p>
        <a:p>
          <a:pPr marL="0" marR="0" lvl="1" indent="0" defTabSz="914400" eaLnBrk="1" fontAlgn="auto" latinLnBrk="0" hangingPunct="1">
            <a:lnSpc>
              <a:spcPct val="100000"/>
            </a:lnSpc>
            <a:spcBef>
              <a:spcPts val="0"/>
            </a:spcBef>
            <a:spcAft>
              <a:spcPts val="0"/>
            </a:spcAft>
            <a:buClrTx/>
            <a:buSzTx/>
            <a:buFontTx/>
            <a:buNone/>
            <a:tabLst/>
            <a:defRPr/>
          </a:pPr>
          <a:endParaRPr lang="es-CO" sz="3200" dirty="0"/>
        </a:p>
      </dgm:t>
    </dgm:pt>
    <dgm:pt modelId="{46408F27-952E-4075-990F-DD20DBB3A770}" type="parTrans" cxnId="{C65C6B7A-17F1-4669-965B-FDD9767CF26B}">
      <dgm:prSet/>
      <dgm:spPr/>
      <dgm:t>
        <a:bodyPr/>
        <a:lstStyle/>
        <a:p>
          <a:endParaRPr lang="es-CO"/>
        </a:p>
      </dgm:t>
    </dgm:pt>
    <dgm:pt modelId="{237DF1F3-1795-4DE3-BD67-415FE81B9019}" type="sibTrans" cxnId="{C65C6B7A-17F1-4669-965B-FDD9767CF26B}">
      <dgm:prSet/>
      <dgm:spPr/>
      <dgm:t>
        <a:bodyPr/>
        <a:lstStyle/>
        <a:p>
          <a:endParaRPr lang="es-CO"/>
        </a:p>
      </dgm:t>
    </dgm:pt>
    <dgm:pt modelId="{3C88D4C6-B026-4A13-900A-AF93BF0A7D20}">
      <dgm:prSet phldrT="[Text]" custT="1"/>
      <dgm:spPr/>
      <dgm:t>
        <a:bodyPr/>
        <a:lstStyle/>
        <a:p>
          <a:r>
            <a:rPr lang="en-US" sz="3200" dirty="0" smtClean="0"/>
            <a:t>3</a:t>
          </a:r>
          <a:endParaRPr lang="es-CO" sz="3200" dirty="0"/>
        </a:p>
      </dgm:t>
    </dgm:pt>
    <dgm:pt modelId="{00C40D0F-180E-40AE-8363-DE47F83CF795}" type="parTrans" cxnId="{F8A78AEA-C471-4EE4-A25A-4CA8043595D9}">
      <dgm:prSet/>
      <dgm:spPr/>
      <dgm:t>
        <a:bodyPr/>
        <a:lstStyle/>
        <a:p>
          <a:endParaRPr lang="es-CO"/>
        </a:p>
      </dgm:t>
    </dgm:pt>
    <dgm:pt modelId="{04DE38C1-B951-42F4-ABB1-CE3001F9FF35}" type="sibTrans" cxnId="{F8A78AEA-C471-4EE4-A25A-4CA8043595D9}">
      <dgm:prSet/>
      <dgm:spPr/>
      <dgm:t>
        <a:bodyPr/>
        <a:lstStyle/>
        <a:p>
          <a:endParaRPr lang="es-CO"/>
        </a:p>
      </dgm:t>
    </dgm:pt>
    <dgm:pt modelId="{569F9CCA-50C9-4E77-985A-C31C9FDF0BB3}">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t>Intermediate low </a:t>
          </a:r>
        </a:p>
      </dgm:t>
    </dgm:pt>
    <dgm:pt modelId="{7726B844-3D46-487E-BEF1-3DA23CE2F997}" type="parTrans" cxnId="{1302641B-A12F-4DAE-BF80-C0E83D9FC8B6}">
      <dgm:prSet/>
      <dgm:spPr/>
      <dgm:t>
        <a:bodyPr/>
        <a:lstStyle/>
        <a:p>
          <a:endParaRPr lang="es-CO"/>
        </a:p>
      </dgm:t>
    </dgm:pt>
    <dgm:pt modelId="{D1DF07D4-20B7-46A5-9980-10F50A47064A}" type="sibTrans" cxnId="{1302641B-A12F-4DAE-BF80-C0E83D9FC8B6}">
      <dgm:prSet/>
      <dgm:spPr/>
      <dgm:t>
        <a:bodyPr/>
        <a:lstStyle/>
        <a:p>
          <a:endParaRPr lang="es-CO"/>
        </a:p>
      </dgm:t>
    </dgm:pt>
    <dgm:pt modelId="{A94D7D8B-8261-4637-BB7D-84589AA5240F}">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endParaRPr lang="es-CO" sz="3200" dirty="0"/>
        </a:p>
      </dgm:t>
    </dgm:pt>
    <dgm:pt modelId="{C3F25DE7-5833-484F-852F-C7EA6E20D67D}" type="parTrans" cxnId="{60960D6B-51E8-4008-B753-9C56D0074932}">
      <dgm:prSet/>
      <dgm:spPr/>
      <dgm:t>
        <a:bodyPr/>
        <a:lstStyle/>
        <a:p>
          <a:endParaRPr lang="es-CO"/>
        </a:p>
      </dgm:t>
    </dgm:pt>
    <dgm:pt modelId="{F5D83125-5265-4353-9CBE-B4D49952FEEC}" type="sibTrans" cxnId="{60960D6B-51E8-4008-B753-9C56D0074932}">
      <dgm:prSet/>
      <dgm:spPr/>
      <dgm:t>
        <a:bodyPr/>
        <a:lstStyle/>
        <a:p>
          <a:endParaRPr lang="es-CO"/>
        </a:p>
      </dgm:t>
    </dgm:pt>
    <dgm:pt modelId="{1E50ADFF-5763-4CDE-ABE3-58F2EC9A8F17}">
      <dgm:prSet phldrT="[Text]" custT="1"/>
      <dgm:spPr/>
      <dgm:t>
        <a:bodyPr/>
        <a:lstStyle/>
        <a:p>
          <a:pPr defTabSz="1200150">
            <a:lnSpc>
              <a:spcPct val="90000"/>
            </a:lnSpc>
            <a:spcBef>
              <a:spcPct val="0"/>
            </a:spcBef>
            <a:spcAft>
              <a:spcPct val="15000"/>
            </a:spcAft>
          </a:pPr>
          <a:endParaRPr lang="es-CO" sz="3200" dirty="0"/>
        </a:p>
      </dgm:t>
    </dgm:pt>
    <dgm:pt modelId="{3CF55D98-CB47-41D3-86AE-3322164F041A}" type="parTrans" cxnId="{73E81D93-F77E-4B32-8339-DB3727B7222A}">
      <dgm:prSet/>
      <dgm:spPr/>
      <dgm:t>
        <a:bodyPr/>
        <a:lstStyle/>
        <a:p>
          <a:endParaRPr lang="es-CO"/>
        </a:p>
      </dgm:t>
    </dgm:pt>
    <dgm:pt modelId="{1218A2CB-133F-4A5E-B143-7E45549B5D14}" type="sibTrans" cxnId="{73E81D93-F77E-4B32-8339-DB3727B7222A}">
      <dgm:prSet/>
      <dgm:spPr/>
      <dgm:t>
        <a:bodyPr/>
        <a:lstStyle/>
        <a:p>
          <a:endParaRPr lang="es-CO"/>
        </a:p>
      </dgm:t>
    </dgm:pt>
    <dgm:pt modelId="{B9852900-2093-4C55-8E90-5C48824A2087}">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t>4</a:t>
          </a:r>
        </a:p>
      </dgm:t>
    </dgm:pt>
    <dgm:pt modelId="{72F69474-4B18-480F-B7CC-E4126AAEAEBE}" type="parTrans" cxnId="{E4A3E453-EA35-4325-A84A-70910DAA4D49}">
      <dgm:prSet/>
      <dgm:spPr/>
      <dgm:t>
        <a:bodyPr/>
        <a:lstStyle/>
        <a:p>
          <a:endParaRPr lang="es-CO"/>
        </a:p>
      </dgm:t>
    </dgm:pt>
    <dgm:pt modelId="{A362EA38-F2B0-4DAE-8862-6ADBC964503C}" type="sibTrans" cxnId="{E4A3E453-EA35-4325-A84A-70910DAA4D49}">
      <dgm:prSet/>
      <dgm:spPr/>
      <dgm:t>
        <a:bodyPr/>
        <a:lstStyle/>
        <a:p>
          <a:endParaRPr lang="es-CO"/>
        </a:p>
      </dgm:t>
    </dgm:pt>
    <dgm:pt modelId="{970475D0-F6AC-43F8-AC5A-BC21DD8E4F3B}">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t>Intermediate mid</a:t>
          </a:r>
        </a:p>
      </dgm:t>
    </dgm:pt>
    <dgm:pt modelId="{429D4FBB-BE1E-49E6-AF49-D7C808787E75}" type="parTrans" cxnId="{FD96496B-011A-466F-9C07-F6CE29015AEB}">
      <dgm:prSet/>
      <dgm:spPr/>
      <dgm:t>
        <a:bodyPr/>
        <a:lstStyle/>
        <a:p>
          <a:endParaRPr lang="es-CO"/>
        </a:p>
      </dgm:t>
    </dgm:pt>
    <dgm:pt modelId="{4E74CF61-68E7-46E2-B2BD-74090C1BA3DE}" type="sibTrans" cxnId="{FD96496B-011A-466F-9C07-F6CE29015AEB}">
      <dgm:prSet/>
      <dgm:spPr/>
      <dgm:t>
        <a:bodyPr/>
        <a:lstStyle/>
        <a:p>
          <a:endParaRPr lang="es-CO"/>
        </a:p>
      </dgm:t>
    </dgm:pt>
    <dgm:pt modelId="{B6B7DB42-6B40-4626-8FAE-305D1B6B0EC9}">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t>AP</a:t>
          </a:r>
        </a:p>
      </dgm:t>
    </dgm:pt>
    <dgm:pt modelId="{40170C07-3FAA-4A37-A751-A6B3E805730C}" type="parTrans" cxnId="{0D01EDC9-54E4-4285-95F7-B22C17DA6519}">
      <dgm:prSet/>
      <dgm:spPr/>
      <dgm:t>
        <a:bodyPr/>
        <a:lstStyle/>
        <a:p>
          <a:endParaRPr lang="es-CO"/>
        </a:p>
      </dgm:t>
    </dgm:pt>
    <dgm:pt modelId="{383BC3A7-12F5-426D-ADE6-2FA74E00C0D3}" type="sibTrans" cxnId="{0D01EDC9-54E4-4285-95F7-B22C17DA6519}">
      <dgm:prSet/>
      <dgm:spPr/>
      <dgm:t>
        <a:bodyPr/>
        <a:lstStyle/>
        <a:p>
          <a:endParaRPr lang="es-CO"/>
        </a:p>
      </dgm:t>
    </dgm:pt>
    <dgm:pt modelId="{698EB3E5-E203-4971-8D58-6167E4BA507B}">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t>Intermediate high</a:t>
          </a:r>
        </a:p>
      </dgm:t>
    </dgm:pt>
    <dgm:pt modelId="{F33E4F74-9CD4-4ED1-84B0-E1F26DF7041C}" type="parTrans" cxnId="{F11F98F0-973A-42BA-AA38-DF2C821C7F54}">
      <dgm:prSet/>
      <dgm:spPr/>
      <dgm:t>
        <a:bodyPr/>
        <a:lstStyle/>
        <a:p>
          <a:endParaRPr lang="es-CO"/>
        </a:p>
      </dgm:t>
    </dgm:pt>
    <dgm:pt modelId="{43C0F210-4E89-49FA-9315-861319DBF711}" type="sibTrans" cxnId="{F11F98F0-973A-42BA-AA38-DF2C821C7F54}">
      <dgm:prSet/>
      <dgm:spPr/>
      <dgm:t>
        <a:bodyPr/>
        <a:lstStyle/>
        <a:p>
          <a:endParaRPr lang="es-CO"/>
        </a:p>
      </dgm:t>
    </dgm:pt>
    <dgm:pt modelId="{C84EB243-D1B4-4B4A-AB97-647E8CE8C249}" type="pres">
      <dgm:prSet presAssocID="{75C63CB4-46C1-4358-8ADA-AED95A87503B}" presName="linearFlow" presStyleCnt="0">
        <dgm:presLayoutVars>
          <dgm:dir/>
          <dgm:animLvl val="lvl"/>
          <dgm:resizeHandles val="exact"/>
        </dgm:presLayoutVars>
      </dgm:prSet>
      <dgm:spPr/>
      <dgm:t>
        <a:bodyPr/>
        <a:lstStyle/>
        <a:p>
          <a:endParaRPr lang="es-CO"/>
        </a:p>
      </dgm:t>
    </dgm:pt>
    <dgm:pt modelId="{72374A47-7FE5-4E10-86C8-3EB7E5BE569B}" type="pres">
      <dgm:prSet presAssocID="{6EF19F1E-56B1-4068-B472-12EAF99318BA}" presName="composite" presStyleCnt="0"/>
      <dgm:spPr/>
    </dgm:pt>
    <dgm:pt modelId="{513536D7-2E2F-4B81-99B4-A9A14F934914}" type="pres">
      <dgm:prSet presAssocID="{6EF19F1E-56B1-4068-B472-12EAF99318BA}" presName="parentText" presStyleLbl="alignNode1" presStyleIdx="0" presStyleCnt="5">
        <dgm:presLayoutVars>
          <dgm:chMax val="1"/>
          <dgm:bulletEnabled val="1"/>
        </dgm:presLayoutVars>
      </dgm:prSet>
      <dgm:spPr/>
      <dgm:t>
        <a:bodyPr/>
        <a:lstStyle/>
        <a:p>
          <a:endParaRPr lang="es-CO"/>
        </a:p>
      </dgm:t>
    </dgm:pt>
    <dgm:pt modelId="{A320C12B-7CE2-4648-AD77-2AAD68751810}" type="pres">
      <dgm:prSet presAssocID="{6EF19F1E-56B1-4068-B472-12EAF99318BA}" presName="descendantText" presStyleLbl="alignAcc1" presStyleIdx="0" presStyleCnt="5">
        <dgm:presLayoutVars>
          <dgm:bulletEnabled val="1"/>
        </dgm:presLayoutVars>
      </dgm:prSet>
      <dgm:spPr/>
      <dgm:t>
        <a:bodyPr/>
        <a:lstStyle/>
        <a:p>
          <a:endParaRPr lang="es-CO"/>
        </a:p>
      </dgm:t>
    </dgm:pt>
    <dgm:pt modelId="{74B9DA3C-C088-41C9-B4AC-6383B930D363}" type="pres">
      <dgm:prSet presAssocID="{97D6B87B-2D67-47D4-8E00-FAE5260E6302}" presName="sp" presStyleCnt="0"/>
      <dgm:spPr/>
    </dgm:pt>
    <dgm:pt modelId="{C55C87F7-5627-4076-9342-5C4DFB3E34DB}" type="pres">
      <dgm:prSet presAssocID="{0276189C-1D5E-4C32-8356-D374642A43AC}" presName="composite" presStyleCnt="0"/>
      <dgm:spPr/>
    </dgm:pt>
    <dgm:pt modelId="{14659C27-E7E9-4610-A27F-CD9D6AE8B914}" type="pres">
      <dgm:prSet presAssocID="{0276189C-1D5E-4C32-8356-D374642A43AC}" presName="parentText" presStyleLbl="alignNode1" presStyleIdx="1" presStyleCnt="5">
        <dgm:presLayoutVars>
          <dgm:chMax val="1"/>
          <dgm:bulletEnabled val="1"/>
        </dgm:presLayoutVars>
      </dgm:prSet>
      <dgm:spPr/>
      <dgm:t>
        <a:bodyPr/>
        <a:lstStyle/>
        <a:p>
          <a:endParaRPr lang="es-CO"/>
        </a:p>
      </dgm:t>
    </dgm:pt>
    <dgm:pt modelId="{6E3807D2-0C48-4029-8A19-334E8F63CB8F}" type="pres">
      <dgm:prSet presAssocID="{0276189C-1D5E-4C32-8356-D374642A43AC}" presName="descendantText" presStyleLbl="alignAcc1" presStyleIdx="1" presStyleCnt="5" custLinFactNeighborX="549" custLinFactNeighborY="576">
        <dgm:presLayoutVars>
          <dgm:bulletEnabled val="1"/>
        </dgm:presLayoutVars>
      </dgm:prSet>
      <dgm:spPr/>
      <dgm:t>
        <a:bodyPr/>
        <a:lstStyle/>
        <a:p>
          <a:endParaRPr lang="es-CO"/>
        </a:p>
      </dgm:t>
    </dgm:pt>
    <dgm:pt modelId="{20DEBE57-BBCE-4C13-A5A1-F11983B42F91}" type="pres">
      <dgm:prSet presAssocID="{200B8E5A-7B28-41A8-A70D-6A332A0E1985}" presName="sp" presStyleCnt="0"/>
      <dgm:spPr/>
    </dgm:pt>
    <dgm:pt modelId="{5BFCCB5E-D80E-4375-840A-DD736F2F5701}" type="pres">
      <dgm:prSet presAssocID="{3C88D4C6-B026-4A13-900A-AF93BF0A7D20}" presName="composite" presStyleCnt="0"/>
      <dgm:spPr/>
    </dgm:pt>
    <dgm:pt modelId="{62E53030-18D6-4390-BC91-4198BC16AF3C}" type="pres">
      <dgm:prSet presAssocID="{3C88D4C6-B026-4A13-900A-AF93BF0A7D20}" presName="parentText" presStyleLbl="alignNode1" presStyleIdx="2" presStyleCnt="5">
        <dgm:presLayoutVars>
          <dgm:chMax val="1"/>
          <dgm:bulletEnabled val="1"/>
        </dgm:presLayoutVars>
      </dgm:prSet>
      <dgm:spPr/>
      <dgm:t>
        <a:bodyPr/>
        <a:lstStyle/>
        <a:p>
          <a:endParaRPr lang="es-CO"/>
        </a:p>
      </dgm:t>
    </dgm:pt>
    <dgm:pt modelId="{3A1DD7C3-5A75-4691-A1A6-41D65C79F8BB}" type="pres">
      <dgm:prSet presAssocID="{3C88D4C6-B026-4A13-900A-AF93BF0A7D20}" presName="descendantText" presStyleLbl="alignAcc1" presStyleIdx="2" presStyleCnt="5">
        <dgm:presLayoutVars>
          <dgm:bulletEnabled val="1"/>
        </dgm:presLayoutVars>
      </dgm:prSet>
      <dgm:spPr/>
      <dgm:t>
        <a:bodyPr/>
        <a:lstStyle/>
        <a:p>
          <a:endParaRPr lang="es-CO"/>
        </a:p>
      </dgm:t>
    </dgm:pt>
    <dgm:pt modelId="{000750E3-9627-445A-9E2B-8FCC1B26DEBD}" type="pres">
      <dgm:prSet presAssocID="{04DE38C1-B951-42F4-ABB1-CE3001F9FF35}" presName="sp" presStyleCnt="0"/>
      <dgm:spPr/>
    </dgm:pt>
    <dgm:pt modelId="{E44BE1FB-1B16-4841-B7C0-33D5951307D1}" type="pres">
      <dgm:prSet presAssocID="{B9852900-2093-4C55-8E90-5C48824A2087}" presName="composite" presStyleCnt="0"/>
      <dgm:spPr/>
    </dgm:pt>
    <dgm:pt modelId="{81FA1DDC-5E4E-4BDC-B0D1-4E44EE675512}" type="pres">
      <dgm:prSet presAssocID="{B9852900-2093-4C55-8E90-5C48824A2087}" presName="parentText" presStyleLbl="alignNode1" presStyleIdx="3" presStyleCnt="5">
        <dgm:presLayoutVars>
          <dgm:chMax val="1"/>
          <dgm:bulletEnabled val="1"/>
        </dgm:presLayoutVars>
      </dgm:prSet>
      <dgm:spPr/>
      <dgm:t>
        <a:bodyPr/>
        <a:lstStyle/>
        <a:p>
          <a:endParaRPr lang="es-CO"/>
        </a:p>
      </dgm:t>
    </dgm:pt>
    <dgm:pt modelId="{0AF0D247-9193-4412-9A24-2F54A4784E67}" type="pres">
      <dgm:prSet presAssocID="{B9852900-2093-4C55-8E90-5C48824A2087}" presName="descendantText" presStyleLbl="alignAcc1" presStyleIdx="3" presStyleCnt="5">
        <dgm:presLayoutVars>
          <dgm:bulletEnabled val="1"/>
        </dgm:presLayoutVars>
      </dgm:prSet>
      <dgm:spPr/>
      <dgm:t>
        <a:bodyPr/>
        <a:lstStyle/>
        <a:p>
          <a:endParaRPr lang="es-CO"/>
        </a:p>
      </dgm:t>
    </dgm:pt>
    <dgm:pt modelId="{09309602-E1FB-4547-9BC3-FD0DB8FEF58E}" type="pres">
      <dgm:prSet presAssocID="{A362EA38-F2B0-4DAE-8862-6ADBC964503C}" presName="sp" presStyleCnt="0"/>
      <dgm:spPr/>
    </dgm:pt>
    <dgm:pt modelId="{76907E5A-E2FD-42DA-9F12-DA141AA38392}" type="pres">
      <dgm:prSet presAssocID="{B6B7DB42-6B40-4626-8FAE-305D1B6B0EC9}" presName="composite" presStyleCnt="0"/>
      <dgm:spPr/>
    </dgm:pt>
    <dgm:pt modelId="{FF174901-7DB1-4CBB-BC5B-5593813D2249}" type="pres">
      <dgm:prSet presAssocID="{B6B7DB42-6B40-4626-8FAE-305D1B6B0EC9}" presName="parentText" presStyleLbl="alignNode1" presStyleIdx="4" presStyleCnt="5">
        <dgm:presLayoutVars>
          <dgm:chMax val="1"/>
          <dgm:bulletEnabled val="1"/>
        </dgm:presLayoutVars>
      </dgm:prSet>
      <dgm:spPr/>
      <dgm:t>
        <a:bodyPr/>
        <a:lstStyle/>
        <a:p>
          <a:endParaRPr lang="es-CO"/>
        </a:p>
      </dgm:t>
    </dgm:pt>
    <dgm:pt modelId="{3F8D22A2-70ED-4457-A1E3-B091934F2199}" type="pres">
      <dgm:prSet presAssocID="{B6B7DB42-6B40-4626-8FAE-305D1B6B0EC9}" presName="descendantText" presStyleLbl="alignAcc1" presStyleIdx="4" presStyleCnt="5">
        <dgm:presLayoutVars>
          <dgm:bulletEnabled val="1"/>
        </dgm:presLayoutVars>
      </dgm:prSet>
      <dgm:spPr/>
      <dgm:t>
        <a:bodyPr/>
        <a:lstStyle/>
        <a:p>
          <a:endParaRPr lang="es-CO"/>
        </a:p>
      </dgm:t>
    </dgm:pt>
  </dgm:ptLst>
  <dgm:cxnLst>
    <dgm:cxn modelId="{148BE844-AF95-4E45-ACD2-05EAD7140839}" type="presOf" srcId="{1E50ADFF-5763-4CDE-ABE3-58F2EC9A8F17}" destId="{A320C12B-7CE2-4648-AD77-2AAD68751810}" srcOrd="0" destOrd="0" presId="urn:microsoft.com/office/officeart/2005/8/layout/chevron2"/>
    <dgm:cxn modelId="{E4A3E453-EA35-4325-A84A-70910DAA4D49}" srcId="{75C63CB4-46C1-4358-8ADA-AED95A87503B}" destId="{B9852900-2093-4C55-8E90-5C48824A2087}" srcOrd="3" destOrd="0" parTransId="{72F69474-4B18-480F-B7CC-E4126AAEAEBE}" sibTransId="{A362EA38-F2B0-4DAE-8862-6ADBC964503C}"/>
    <dgm:cxn modelId="{71FBA05E-FC1F-4501-875F-D4A932B531E2}" srcId="{75C63CB4-46C1-4358-8ADA-AED95A87503B}" destId="{6EF19F1E-56B1-4068-B472-12EAF99318BA}" srcOrd="0" destOrd="0" parTransId="{FFEB6E33-32A2-40C4-9AE3-618A4B4A5EF3}" sibTransId="{97D6B87B-2D67-47D4-8E00-FAE5260E6302}"/>
    <dgm:cxn modelId="{DBAE5876-94AA-41F3-B56B-EC497A0D2B13}" srcId="{75C63CB4-46C1-4358-8ADA-AED95A87503B}" destId="{0276189C-1D5E-4C32-8356-D374642A43AC}" srcOrd="1" destOrd="0" parTransId="{F10187E9-EBD1-4CBE-89F9-084112D4387F}" sibTransId="{200B8E5A-7B28-41A8-A70D-6A332A0E1985}"/>
    <dgm:cxn modelId="{8B936123-28B1-4244-9CD2-627D6FEB0DDF}" type="presOf" srcId="{698EB3E5-E203-4971-8D58-6167E4BA507B}" destId="{3F8D22A2-70ED-4457-A1E3-B091934F2199}" srcOrd="0" destOrd="0" presId="urn:microsoft.com/office/officeart/2005/8/layout/chevron2"/>
    <dgm:cxn modelId="{73E81D93-F77E-4B32-8339-DB3727B7222A}" srcId="{6EF19F1E-56B1-4068-B472-12EAF99318BA}" destId="{1E50ADFF-5763-4CDE-ABE3-58F2EC9A8F17}" srcOrd="0" destOrd="0" parTransId="{3CF55D98-CB47-41D3-86AE-3322164F041A}" sibTransId="{1218A2CB-133F-4A5E-B143-7E45549B5D14}"/>
    <dgm:cxn modelId="{9671F0A5-F40F-4C5E-BE65-52C407B7C4B0}" type="presOf" srcId="{970475D0-F6AC-43F8-AC5A-BC21DD8E4F3B}" destId="{0AF0D247-9193-4412-9A24-2F54A4784E67}" srcOrd="0" destOrd="0" presId="urn:microsoft.com/office/officeart/2005/8/layout/chevron2"/>
    <dgm:cxn modelId="{9C32D71C-D0EC-4051-829C-DB57E0F357B0}" type="presOf" srcId="{1A533280-897F-4EB7-BE38-55B139090830}" destId="{A320C12B-7CE2-4648-AD77-2AAD68751810}" srcOrd="0" destOrd="1" presId="urn:microsoft.com/office/officeart/2005/8/layout/chevron2"/>
    <dgm:cxn modelId="{0D01EDC9-54E4-4285-95F7-B22C17DA6519}" srcId="{75C63CB4-46C1-4358-8ADA-AED95A87503B}" destId="{B6B7DB42-6B40-4626-8FAE-305D1B6B0EC9}" srcOrd="4" destOrd="0" parTransId="{40170C07-3FAA-4A37-A751-A6B3E805730C}" sibTransId="{383BC3A7-12F5-426D-ADE6-2FA74E00C0D3}"/>
    <dgm:cxn modelId="{53CCC020-F9D6-4F05-9DB2-A03792269765}" type="presOf" srcId="{A94D7D8B-8261-4637-BB7D-84589AA5240F}" destId="{6E3807D2-0C48-4029-8A19-334E8F63CB8F}" srcOrd="0" destOrd="0" presId="urn:microsoft.com/office/officeart/2005/8/layout/chevron2"/>
    <dgm:cxn modelId="{2B0F3D7A-729D-44F0-9243-B7FA48797A76}" type="presOf" srcId="{C388AAF8-6321-4CEF-AA84-9B3B2373F5F6}" destId="{6E3807D2-0C48-4029-8A19-334E8F63CB8F}" srcOrd="0" destOrd="1" presId="urn:microsoft.com/office/officeart/2005/8/layout/chevron2"/>
    <dgm:cxn modelId="{F8A78AEA-C471-4EE4-A25A-4CA8043595D9}" srcId="{75C63CB4-46C1-4358-8ADA-AED95A87503B}" destId="{3C88D4C6-B026-4A13-900A-AF93BF0A7D20}" srcOrd="2" destOrd="0" parTransId="{00C40D0F-180E-40AE-8363-DE47F83CF795}" sibTransId="{04DE38C1-B951-42F4-ABB1-CE3001F9FF35}"/>
    <dgm:cxn modelId="{8A866BC8-C57E-490D-ABDA-63DA6450BDAB}" type="presOf" srcId="{B9852900-2093-4C55-8E90-5C48824A2087}" destId="{81FA1DDC-5E4E-4BDC-B0D1-4E44EE675512}" srcOrd="0" destOrd="0" presId="urn:microsoft.com/office/officeart/2005/8/layout/chevron2"/>
    <dgm:cxn modelId="{F11F98F0-973A-42BA-AA38-DF2C821C7F54}" srcId="{B6B7DB42-6B40-4626-8FAE-305D1B6B0EC9}" destId="{698EB3E5-E203-4971-8D58-6167E4BA507B}" srcOrd="0" destOrd="0" parTransId="{F33E4F74-9CD4-4ED1-84B0-E1F26DF7041C}" sibTransId="{43C0F210-4E89-49FA-9315-861319DBF711}"/>
    <dgm:cxn modelId="{C65C6B7A-17F1-4669-965B-FDD9767CF26B}" srcId="{0276189C-1D5E-4C32-8356-D374642A43AC}" destId="{C388AAF8-6321-4CEF-AA84-9B3B2373F5F6}" srcOrd="1" destOrd="0" parTransId="{46408F27-952E-4075-990F-DD20DBB3A770}" sibTransId="{237DF1F3-1795-4DE3-BD67-415FE81B9019}"/>
    <dgm:cxn modelId="{1302641B-A12F-4DAE-BF80-C0E83D9FC8B6}" srcId="{3C88D4C6-B026-4A13-900A-AF93BF0A7D20}" destId="{569F9CCA-50C9-4E77-985A-C31C9FDF0BB3}" srcOrd="0" destOrd="0" parTransId="{7726B844-3D46-487E-BEF1-3DA23CE2F997}" sibTransId="{D1DF07D4-20B7-46A5-9980-10F50A47064A}"/>
    <dgm:cxn modelId="{50B2FBC9-A5E0-47A9-AA2A-F0E16C27A39D}" type="presOf" srcId="{6EF19F1E-56B1-4068-B472-12EAF99318BA}" destId="{513536D7-2E2F-4B81-99B4-A9A14F934914}" srcOrd="0" destOrd="0" presId="urn:microsoft.com/office/officeart/2005/8/layout/chevron2"/>
    <dgm:cxn modelId="{8482EE36-FC50-45A9-90EA-FB24F08DBD26}" type="presOf" srcId="{75C63CB4-46C1-4358-8ADA-AED95A87503B}" destId="{C84EB243-D1B4-4B4A-AB97-647E8CE8C249}" srcOrd="0" destOrd="0" presId="urn:microsoft.com/office/officeart/2005/8/layout/chevron2"/>
    <dgm:cxn modelId="{E9A5CC65-F7E0-4877-B1A0-5CA54181457A}" type="presOf" srcId="{B6B7DB42-6B40-4626-8FAE-305D1B6B0EC9}" destId="{FF174901-7DB1-4CBB-BC5B-5593813D2249}" srcOrd="0" destOrd="0" presId="urn:microsoft.com/office/officeart/2005/8/layout/chevron2"/>
    <dgm:cxn modelId="{B14FDB9D-6FC5-4895-96A2-E5BAE68239EF}" srcId="{6EF19F1E-56B1-4068-B472-12EAF99318BA}" destId="{1A533280-897F-4EB7-BE38-55B139090830}" srcOrd="1" destOrd="0" parTransId="{A4D2747E-8F5B-47A5-B449-830BB3CA1EC7}" sibTransId="{FC2136FF-F6FA-4C7E-B818-682BDE19C054}"/>
    <dgm:cxn modelId="{0346A94F-159B-41BC-8327-ADBD30A4A9B9}" type="presOf" srcId="{0276189C-1D5E-4C32-8356-D374642A43AC}" destId="{14659C27-E7E9-4610-A27F-CD9D6AE8B914}" srcOrd="0" destOrd="0" presId="urn:microsoft.com/office/officeart/2005/8/layout/chevron2"/>
    <dgm:cxn modelId="{A6BDAF3C-A6B4-4C37-A2D0-AE61FA47044D}" type="presOf" srcId="{569F9CCA-50C9-4E77-985A-C31C9FDF0BB3}" destId="{3A1DD7C3-5A75-4691-A1A6-41D65C79F8BB}" srcOrd="0" destOrd="0" presId="urn:microsoft.com/office/officeart/2005/8/layout/chevron2"/>
    <dgm:cxn modelId="{FD96496B-011A-466F-9C07-F6CE29015AEB}" srcId="{B9852900-2093-4C55-8E90-5C48824A2087}" destId="{970475D0-F6AC-43F8-AC5A-BC21DD8E4F3B}" srcOrd="0" destOrd="0" parTransId="{429D4FBB-BE1E-49E6-AF49-D7C808787E75}" sibTransId="{4E74CF61-68E7-46E2-B2BD-74090C1BA3DE}"/>
    <dgm:cxn modelId="{BDC38762-E372-4248-AA3E-AB3959B18F4F}" type="presOf" srcId="{3C88D4C6-B026-4A13-900A-AF93BF0A7D20}" destId="{62E53030-18D6-4390-BC91-4198BC16AF3C}" srcOrd="0" destOrd="0" presId="urn:microsoft.com/office/officeart/2005/8/layout/chevron2"/>
    <dgm:cxn modelId="{60960D6B-51E8-4008-B753-9C56D0074932}" srcId="{0276189C-1D5E-4C32-8356-D374642A43AC}" destId="{A94D7D8B-8261-4637-BB7D-84589AA5240F}" srcOrd="0" destOrd="0" parTransId="{C3F25DE7-5833-484F-852F-C7EA6E20D67D}" sibTransId="{F5D83125-5265-4353-9CBE-B4D49952FEEC}"/>
    <dgm:cxn modelId="{7179AFEF-1433-42DB-B560-7C5886D36CC0}" type="presParOf" srcId="{C84EB243-D1B4-4B4A-AB97-647E8CE8C249}" destId="{72374A47-7FE5-4E10-86C8-3EB7E5BE569B}" srcOrd="0" destOrd="0" presId="urn:microsoft.com/office/officeart/2005/8/layout/chevron2"/>
    <dgm:cxn modelId="{267BC74A-2103-4A7C-BBB3-AB12D19C178A}" type="presParOf" srcId="{72374A47-7FE5-4E10-86C8-3EB7E5BE569B}" destId="{513536D7-2E2F-4B81-99B4-A9A14F934914}" srcOrd="0" destOrd="0" presId="urn:microsoft.com/office/officeart/2005/8/layout/chevron2"/>
    <dgm:cxn modelId="{69C24443-DDA4-47CF-9052-E4B25BC6898C}" type="presParOf" srcId="{72374A47-7FE5-4E10-86C8-3EB7E5BE569B}" destId="{A320C12B-7CE2-4648-AD77-2AAD68751810}" srcOrd="1" destOrd="0" presId="urn:microsoft.com/office/officeart/2005/8/layout/chevron2"/>
    <dgm:cxn modelId="{75BDD233-6AE0-47EB-8C89-4323BE5F8793}" type="presParOf" srcId="{C84EB243-D1B4-4B4A-AB97-647E8CE8C249}" destId="{74B9DA3C-C088-41C9-B4AC-6383B930D363}" srcOrd="1" destOrd="0" presId="urn:microsoft.com/office/officeart/2005/8/layout/chevron2"/>
    <dgm:cxn modelId="{F680CC2F-51D3-469E-8084-DABE4C747F1F}" type="presParOf" srcId="{C84EB243-D1B4-4B4A-AB97-647E8CE8C249}" destId="{C55C87F7-5627-4076-9342-5C4DFB3E34DB}" srcOrd="2" destOrd="0" presId="urn:microsoft.com/office/officeart/2005/8/layout/chevron2"/>
    <dgm:cxn modelId="{83B60AAE-A90D-4E14-8F78-E81F1E5969B9}" type="presParOf" srcId="{C55C87F7-5627-4076-9342-5C4DFB3E34DB}" destId="{14659C27-E7E9-4610-A27F-CD9D6AE8B914}" srcOrd="0" destOrd="0" presId="urn:microsoft.com/office/officeart/2005/8/layout/chevron2"/>
    <dgm:cxn modelId="{9C25BE23-9855-4CC5-9720-38A0207F69D0}" type="presParOf" srcId="{C55C87F7-5627-4076-9342-5C4DFB3E34DB}" destId="{6E3807D2-0C48-4029-8A19-334E8F63CB8F}" srcOrd="1" destOrd="0" presId="urn:microsoft.com/office/officeart/2005/8/layout/chevron2"/>
    <dgm:cxn modelId="{01DC33AD-AAA8-40D8-BA0F-3D07444D945A}" type="presParOf" srcId="{C84EB243-D1B4-4B4A-AB97-647E8CE8C249}" destId="{20DEBE57-BBCE-4C13-A5A1-F11983B42F91}" srcOrd="3" destOrd="0" presId="urn:microsoft.com/office/officeart/2005/8/layout/chevron2"/>
    <dgm:cxn modelId="{A26E1E58-5853-46BE-ADB0-8055F559FDE8}" type="presParOf" srcId="{C84EB243-D1B4-4B4A-AB97-647E8CE8C249}" destId="{5BFCCB5E-D80E-4375-840A-DD736F2F5701}" srcOrd="4" destOrd="0" presId="urn:microsoft.com/office/officeart/2005/8/layout/chevron2"/>
    <dgm:cxn modelId="{CA459A9F-3B61-4A35-A88F-2637EC961525}" type="presParOf" srcId="{5BFCCB5E-D80E-4375-840A-DD736F2F5701}" destId="{62E53030-18D6-4390-BC91-4198BC16AF3C}" srcOrd="0" destOrd="0" presId="urn:microsoft.com/office/officeart/2005/8/layout/chevron2"/>
    <dgm:cxn modelId="{48088480-77E3-4F39-8D51-D70CC44D5C08}" type="presParOf" srcId="{5BFCCB5E-D80E-4375-840A-DD736F2F5701}" destId="{3A1DD7C3-5A75-4691-A1A6-41D65C79F8BB}" srcOrd="1" destOrd="0" presId="urn:microsoft.com/office/officeart/2005/8/layout/chevron2"/>
    <dgm:cxn modelId="{CA5E8DC1-9B53-4947-B558-8E666493E8CA}" type="presParOf" srcId="{C84EB243-D1B4-4B4A-AB97-647E8CE8C249}" destId="{000750E3-9627-445A-9E2B-8FCC1B26DEBD}" srcOrd="5" destOrd="0" presId="urn:microsoft.com/office/officeart/2005/8/layout/chevron2"/>
    <dgm:cxn modelId="{B62A925E-8903-4AF7-9041-5FB97FC709FB}" type="presParOf" srcId="{C84EB243-D1B4-4B4A-AB97-647E8CE8C249}" destId="{E44BE1FB-1B16-4841-B7C0-33D5951307D1}" srcOrd="6" destOrd="0" presId="urn:microsoft.com/office/officeart/2005/8/layout/chevron2"/>
    <dgm:cxn modelId="{E8462908-B979-4404-9D5D-BA9BED822D84}" type="presParOf" srcId="{E44BE1FB-1B16-4841-B7C0-33D5951307D1}" destId="{81FA1DDC-5E4E-4BDC-B0D1-4E44EE675512}" srcOrd="0" destOrd="0" presId="urn:microsoft.com/office/officeart/2005/8/layout/chevron2"/>
    <dgm:cxn modelId="{9E84D9E1-3838-4280-A353-350B29EBEFE9}" type="presParOf" srcId="{E44BE1FB-1B16-4841-B7C0-33D5951307D1}" destId="{0AF0D247-9193-4412-9A24-2F54A4784E67}" srcOrd="1" destOrd="0" presId="urn:microsoft.com/office/officeart/2005/8/layout/chevron2"/>
    <dgm:cxn modelId="{0089C6B9-C1DD-4E0C-92C7-D2F9483A8394}" type="presParOf" srcId="{C84EB243-D1B4-4B4A-AB97-647E8CE8C249}" destId="{09309602-E1FB-4547-9BC3-FD0DB8FEF58E}" srcOrd="7" destOrd="0" presId="urn:microsoft.com/office/officeart/2005/8/layout/chevron2"/>
    <dgm:cxn modelId="{60CA43A8-93FF-48DE-B3C2-DDB4B9F06EF3}" type="presParOf" srcId="{C84EB243-D1B4-4B4A-AB97-647E8CE8C249}" destId="{76907E5A-E2FD-42DA-9F12-DA141AA38392}" srcOrd="8" destOrd="0" presId="urn:microsoft.com/office/officeart/2005/8/layout/chevron2"/>
    <dgm:cxn modelId="{B618AF50-D299-44B7-ADDB-85D1D14D8BF3}" type="presParOf" srcId="{76907E5A-E2FD-42DA-9F12-DA141AA38392}" destId="{FF174901-7DB1-4CBB-BC5B-5593813D2249}" srcOrd="0" destOrd="0" presId="urn:microsoft.com/office/officeart/2005/8/layout/chevron2"/>
    <dgm:cxn modelId="{2C78BEA1-EE14-4E26-8BAD-8DB59CC38E90}" type="presParOf" srcId="{76907E5A-E2FD-42DA-9F12-DA141AA38392}" destId="{3F8D22A2-70ED-4457-A1E3-B091934F219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DEEA01-F46E-4826-8A4F-6FA1CAC81B14}">
      <dsp:nvSpPr>
        <dsp:cNvPr id="0" name=""/>
        <dsp:cNvSpPr/>
      </dsp:nvSpPr>
      <dsp:spPr>
        <a:xfrm rot="5400000">
          <a:off x="-685799" y="685799"/>
          <a:ext cx="4572000" cy="3200400"/>
        </a:xfrm>
        <a:prstGeom prst="chevron">
          <a:avLst/>
        </a:prstGeom>
        <a:solidFill>
          <a:schemeClr val="accent1">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rtl="0">
            <a:lnSpc>
              <a:spcPct val="90000"/>
            </a:lnSpc>
            <a:spcBef>
              <a:spcPct val="0"/>
            </a:spcBef>
            <a:spcAft>
              <a:spcPct val="35000"/>
            </a:spcAft>
          </a:pPr>
          <a:r>
            <a:rPr lang="en-US" sz="6500" kern="1200" smtClean="0"/>
            <a:t>Doable</a:t>
          </a:r>
          <a:endParaRPr lang="es-CO" sz="6500" kern="1200"/>
        </a:p>
      </dsp:txBody>
      <dsp:txXfrm rot="-5400000">
        <a:off x="1" y="1600199"/>
        <a:ext cx="3200400" cy="1371600"/>
      </dsp:txXfrm>
    </dsp:sp>
    <dsp:sp modelId="{BA09A152-AF9F-4038-BE0B-073692FB5BEB}">
      <dsp:nvSpPr>
        <dsp:cNvPr id="0" name=""/>
        <dsp:cNvSpPr/>
      </dsp:nvSpPr>
      <dsp:spPr>
        <a:xfrm rot="5400000">
          <a:off x="4366260" y="-1165860"/>
          <a:ext cx="2971800" cy="5303520"/>
        </a:xfrm>
        <a:prstGeom prst="round2Same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rtl="0">
            <a:lnSpc>
              <a:spcPct val="90000"/>
            </a:lnSpc>
            <a:spcBef>
              <a:spcPct val="0"/>
            </a:spcBef>
            <a:spcAft>
              <a:spcPct val="15000"/>
            </a:spcAft>
            <a:buChar char="••"/>
          </a:pPr>
          <a:r>
            <a:rPr lang="en-US" sz="2400" kern="1200" smtClean="0"/>
            <a:t>Don’t back yourself into a corner that will be too difficult to measure</a:t>
          </a:r>
          <a:endParaRPr lang="es-CO" sz="2400" kern="1200"/>
        </a:p>
        <a:p>
          <a:pPr marL="228600" lvl="1" indent="-228600" algn="l" defTabSz="1066800" rtl="0">
            <a:lnSpc>
              <a:spcPct val="90000"/>
            </a:lnSpc>
            <a:spcBef>
              <a:spcPct val="0"/>
            </a:spcBef>
            <a:spcAft>
              <a:spcPct val="15000"/>
            </a:spcAft>
            <a:buChar char="••"/>
          </a:pPr>
          <a:r>
            <a:rPr lang="en-US" sz="2400" kern="1200" dirty="0" smtClean="0"/>
            <a:t>Allow room for all students to succeed and grow </a:t>
          </a:r>
          <a:endParaRPr lang="es-CO" sz="2400" kern="1200" dirty="0"/>
        </a:p>
        <a:p>
          <a:pPr marL="228600" lvl="1" indent="-228600" algn="l" defTabSz="1066800" rtl="0">
            <a:lnSpc>
              <a:spcPct val="90000"/>
            </a:lnSpc>
            <a:spcBef>
              <a:spcPct val="0"/>
            </a:spcBef>
            <a:spcAft>
              <a:spcPct val="15000"/>
            </a:spcAft>
            <a:buChar char="••"/>
          </a:pPr>
          <a:r>
            <a:rPr lang="en-US" sz="2400" kern="1200" dirty="0" smtClean="0">
              <a:hlinkClick xmlns:r="http://schemas.openxmlformats.org/officeDocument/2006/relationships" r:id="rId1" action="ppaction://hlinkfile"/>
            </a:rPr>
            <a:t>Keep records</a:t>
          </a:r>
          <a:endParaRPr lang="es-CO" sz="2400" kern="1200" dirty="0"/>
        </a:p>
        <a:p>
          <a:pPr marL="228600" lvl="1" indent="-228600" algn="l" defTabSz="1066800" rtl="0">
            <a:lnSpc>
              <a:spcPct val="90000"/>
            </a:lnSpc>
            <a:spcBef>
              <a:spcPct val="0"/>
            </a:spcBef>
            <a:spcAft>
              <a:spcPct val="15000"/>
            </a:spcAft>
            <a:buChar char="••"/>
          </a:pPr>
          <a:r>
            <a:rPr lang="en-US" sz="2400" kern="1200" dirty="0" smtClean="0"/>
            <a:t>Don’t recreate the wheel, work collaboratively</a:t>
          </a:r>
          <a:endParaRPr lang="es-CO" sz="2400" kern="1200" dirty="0"/>
        </a:p>
      </dsp:txBody>
      <dsp:txXfrm rot="-5400000">
        <a:off x="3200401" y="145070"/>
        <a:ext cx="5158449" cy="26816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627148-AA44-41C1-BE46-DC9A5205DD16}">
      <dsp:nvSpPr>
        <dsp:cNvPr id="0" name=""/>
        <dsp:cNvSpPr/>
      </dsp:nvSpPr>
      <dsp:spPr>
        <a:xfrm>
          <a:off x="0" y="819180"/>
          <a:ext cx="8503920" cy="730800"/>
        </a:xfrm>
        <a:prstGeom prst="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44548658-78E4-46D7-976D-AC12115E739C}">
      <dsp:nvSpPr>
        <dsp:cNvPr id="0" name=""/>
        <dsp:cNvSpPr/>
      </dsp:nvSpPr>
      <dsp:spPr>
        <a:xfrm>
          <a:off x="425196" y="391140"/>
          <a:ext cx="5952744" cy="856080"/>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25000" tIns="0" rIns="225000" bIns="0" numCol="1" spcCol="1270" anchor="ctr" anchorCtr="0">
          <a:noAutofit/>
        </a:bodyPr>
        <a:lstStyle/>
        <a:p>
          <a:pPr lvl="0" algn="l" defTabSz="1289050" rtl="0">
            <a:lnSpc>
              <a:spcPct val="90000"/>
            </a:lnSpc>
            <a:spcBef>
              <a:spcPct val="0"/>
            </a:spcBef>
            <a:spcAft>
              <a:spcPct val="35000"/>
            </a:spcAft>
          </a:pPr>
          <a:r>
            <a:rPr lang="en-US" sz="2900" kern="1200" smtClean="0"/>
            <a:t>Are you assessing these?</a:t>
          </a:r>
          <a:endParaRPr lang="es-CO" sz="2900" kern="1200"/>
        </a:p>
      </dsp:txBody>
      <dsp:txXfrm>
        <a:off x="466986" y="432930"/>
        <a:ext cx="5869164" cy="772500"/>
      </dsp:txXfrm>
    </dsp:sp>
    <dsp:sp modelId="{28832AAE-A9AA-4680-AEDE-961B3945E619}">
      <dsp:nvSpPr>
        <dsp:cNvPr id="0" name=""/>
        <dsp:cNvSpPr/>
      </dsp:nvSpPr>
      <dsp:spPr>
        <a:xfrm>
          <a:off x="0" y="2134620"/>
          <a:ext cx="8503920" cy="730800"/>
        </a:xfrm>
        <a:prstGeom prst="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A49ED6C6-53B8-4E6A-8834-F089BECCDF46}">
      <dsp:nvSpPr>
        <dsp:cNvPr id="0" name=""/>
        <dsp:cNvSpPr/>
      </dsp:nvSpPr>
      <dsp:spPr>
        <a:xfrm>
          <a:off x="425196" y="1706580"/>
          <a:ext cx="5952744" cy="856080"/>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25000" tIns="0" rIns="225000" bIns="0" numCol="1" spcCol="1270" anchor="ctr" anchorCtr="0">
          <a:noAutofit/>
        </a:bodyPr>
        <a:lstStyle/>
        <a:p>
          <a:pPr lvl="0" algn="l" defTabSz="1289050" rtl="0">
            <a:lnSpc>
              <a:spcPct val="90000"/>
            </a:lnSpc>
            <a:spcBef>
              <a:spcPct val="0"/>
            </a:spcBef>
            <a:spcAft>
              <a:spcPct val="35000"/>
            </a:spcAft>
          </a:pPr>
          <a:r>
            <a:rPr lang="en-US" sz="2900" kern="1200" smtClean="0"/>
            <a:t>What do your assessments look like?</a:t>
          </a:r>
          <a:endParaRPr lang="es-CO" sz="2900" kern="1200"/>
        </a:p>
      </dsp:txBody>
      <dsp:txXfrm>
        <a:off x="466986" y="1748370"/>
        <a:ext cx="5869164" cy="772500"/>
      </dsp:txXfrm>
    </dsp:sp>
    <dsp:sp modelId="{9974A5D2-1DE8-4E87-B317-B198DB291875}">
      <dsp:nvSpPr>
        <dsp:cNvPr id="0" name=""/>
        <dsp:cNvSpPr/>
      </dsp:nvSpPr>
      <dsp:spPr>
        <a:xfrm>
          <a:off x="0" y="3450060"/>
          <a:ext cx="8503920" cy="730800"/>
        </a:xfrm>
        <a:prstGeom prst="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8EAD71D7-CD75-4FE2-9154-0CBBE5F9F2C9}">
      <dsp:nvSpPr>
        <dsp:cNvPr id="0" name=""/>
        <dsp:cNvSpPr/>
      </dsp:nvSpPr>
      <dsp:spPr>
        <a:xfrm>
          <a:off x="425196" y="3022019"/>
          <a:ext cx="5952744" cy="856080"/>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25000" tIns="0" rIns="225000" bIns="0" numCol="1" spcCol="1270" anchor="ctr" anchorCtr="0">
          <a:noAutofit/>
        </a:bodyPr>
        <a:lstStyle/>
        <a:p>
          <a:pPr lvl="0" algn="l" defTabSz="1289050" rtl="0">
            <a:lnSpc>
              <a:spcPct val="90000"/>
            </a:lnSpc>
            <a:spcBef>
              <a:spcPct val="0"/>
            </a:spcBef>
            <a:spcAft>
              <a:spcPct val="35000"/>
            </a:spcAft>
          </a:pPr>
          <a:r>
            <a:rPr lang="en-US" sz="2900" kern="1200" smtClean="0"/>
            <a:t>We need to make an honest assessment of our assessments!!</a:t>
          </a:r>
          <a:endParaRPr lang="es-CO" sz="2900" kern="1200"/>
        </a:p>
      </dsp:txBody>
      <dsp:txXfrm>
        <a:off x="466986" y="3063809"/>
        <a:ext cx="5869164" cy="7725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EC8949-CD4F-462C-AEE5-121450EFB6AA}">
      <dsp:nvSpPr>
        <dsp:cNvPr id="0" name=""/>
        <dsp:cNvSpPr/>
      </dsp:nvSpPr>
      <dsp:spPr>
        <a:xfrm>
          <a:off x="0" y="82800"/>
          <a:ext cx="8503920" cy="1053000"/>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lvl="0" algn="l" defTabSz="2000250" rtl="0">
            <a:lnSpc>
              <a:spcPct val="90000"/>
            </a:lnSpc>
            <a:spcBef>
              <a:spcPct val="0"/>
            </a:spcBef>
            <a:spcAft>
              <a:spcPct val="35000"/>
            </a:spcAft>
          </a:pPr>
          <a:r>
            <a:rPr lang="en-US" sz="4500" kern="1200" smtClean="0"/>
            <a:t>Three parts</a:t>
          </a:r>
          <a:endParaRPr lang="es-CO" sz="4500" kern="1200"/>
        </a:p>
      </dsp:txBody>
      <dsp:txXfrm>
        <a:off x="51403" y="134203"/>
        <a:ext cx="8401114" cy="950194"/>
      </dsp:txXfrm>
    </dsp:sp>
    <dsp:sp modelId="{89335C04-B644-4C48-8256-B1D15B54E7D5}">
      <dsp:nvSpPr>
        <dsp:cNvPr id="0" name=""/>
        <dsp:cNvSpPr/>
      </dsp:nvSpPr>
      <dsp:spPr>
        <a:xfrm>
          <a:off x="0" y="1135800"/>
          <a:ext cx="8503920" cy="33533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9999" tIns="57150" rIns="320040" bIns="57150" numCol="1" spcCol="1270" anchor="t" anchorCtr="0">
          <a:noAutofit/>
        </a:bodyPr>
        <a:lstStyle/>
        <a:p>
          <a:pPr marL="285750" lvl="1" indent="-285750" algn="l" defTabSz="1555750" rtl="0">
            <a:lnSpc>
              <a:spcPct val="90000"/>
            </a:lnSpc>
            <a:spcBef>
              <a:spcPct val="0"/>
            </a:spcBef>
            <a:spcAft>
              <a:spcPct val="20000"/>
            </a:spcAft>
            <a:buChar char="••"/>
          </a:pPr>
          <a:r>
            <a:rPr lang="en-US" sz="3500" kern="1200" smtClean="0"/>
            <a:t>Language Biography (3 components) </a:t>
          </a:r>
          <a:endParaRPr lang="es-CO" sz="3500" kern="1200"/>
        </a:p>
        <a:p>
          <a:pPr marL="571500" lvl="2" indent="-285750" algn="l" defTabSz="1555750" rtl="0">
            <a:lnSpc>
              <a:spcPct val="90000"/>
            </a:lnSpc>
            <a:spcBef>
              <a:spcPct val="0"/>
            </a:spcBef>
            <a:spcAft>
              <a:spcPct val="20000"/>
            </a:spcAft>
            <a:buChar char="••"/>
          </a:pPr>
          <a:r>
            <a:rPr lang="en-US" sz="3500" kern="1200" dirty="0" smtClean="0"/>
            <a:t>Language Background</a:t>
          </a:r>
          <a:endParaRPr lang="es-CO" sz="3500" kern="1200" dirty="0"/>
        </a:p>
        <a:p>
          <a:pPr marL="571500" lvl="2" indent="-285750" algn="l" defTabSz="1555750" rtl="0">
            <a:lnSpc>
              <a:spcPct val="90000"/>
            </a:lnSpc>
            <a:spcBef>
              <a:spcPct val="0"/>
            </a:spcBef>
            <a:spcAft>
              <a:spcPct val="20000"/>
            </a:spcAft>
            <a:buChar char="••"/>
          </a:pPr>
          <a:r>
            <a:rPr lang="en-US" sz="3500" kern="1200" smtClean="0"/>
            <a:t>Interculturality</a:t>
          </a:r>
          <a:endParaRPr lang="es-CO" sz="3500" kern="1200"/>
        </a:p>
        <a:p>
          <a:pPr marL="571500" lvl="2" indent="-285750" algn="l" defTabSz="1555750" rtl="0">
            <a:lnSpc>
              <a:spcPct val="90000"/>
            </a:lnSpc>
            <a:spcBef>
              <a:spcPct val="0"/>
            </a:spcBef>
            <a:spcAft>
              <a:spcPct val="20000"/>
            </a:spcAft>
            <a:buChar char="••"/>
          </a:pPr>
          <a:r>
            <a:rPr lang="en-US" sz="3500" kern="1200" smtClean="0"/>
            <a:t>Self-Assessment Checklists</a:t>
          </a:r>
          <a:endParaRPr lang="es-CO" sz="3500" kern="1200"/>
        </a:p>
        <a:p>
          <a:pPr marL="285750" lvl="1" indent="-285750" algn="l" defTabSz="1555750" rtl="0">
            <a:lnSpc>
              <a:spcPct val="90000"/>
            </a:lnSpc>
            <a:spcBef>
              <a:spcPct val="0"/>
            </a:spcBef>
            <a:spcAft>
              <a:spcPct val="20000"/>
            </a:spcAft>
            <a:buChar char="••"/>
          </a:pPr>
          <a:r>
            <a:rPr lang="en-US" sz="3500" kern="1200" dirty="0" smtClean="0"/>
            <a:t>Language Dossier</a:t>
          </a:r>
          <a:endParaRPr lang="es-CO" sz="3500" kern="1200" dirty="0"/>
        </a:p>
        <a:p>
          <a:pPr marL="285750" lvl="1" indent="-285750" algn="l" defTabSz="1555750" rtl="0">
            <a:lnSpc>
              <a:spcPct val="90000"/>
            </a:lnSpc>
            <a:spcBef>
              <a:spcPct val="0"/>
            </a:spcBef>
            <a:spcAft>
              <a:spcPct val="20000"/>
            </a:spcAft>
            <a:buChar char="••"/>
          </a:pPr>
          <a:r>
            <a:rPr lang="en-US" sz="3500" kern="1200" smtClean="0"/>
            <a:t>Language Passport</a:t>
          </a:r>
          <a:endParaRPr lang="es-CO" sz="3500" kern="1200"/>
        </a:p>
      </dsp:txBody>
      <dsp:txXfrm>
        <a:off x="0" y="1135800"/>
        <a:ext cx="8503920" cy="33533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3536D7-2E2F-4B81-99B4-A9A14F934914}">
      <dsp:nvSpPr>
        <dsp:cNvPr id="0" name=""/>
        <dsp:cNvSpPr/>
      </dsp:nvSpPr>
      <dsp:spPr>
        <a:xfrm rot="5400000">
          <a:off x="-155559" y="160279"/>
          <a:ext cx="1037062" cy="725943"/>
        </a:xfrm>
        <a:prstGeom prst="chevron">
          <a:avLst/>
        </a:prstGeom>
        <a:solidFill>
          <a:schemeClr val="accent1">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1</a:t>
          </a:r>
          <a:endParaRPr lang="es-CO" sz="3200" kern="1200" dirty="0"/>
        </a:p>
      </dsp:txBody>
      <dsp:txXfrm rot="-5400000">
        <a:off x="1" y="367692"/>
        <a:ext cx="725943" cy="311119"/>
      </dsp:txXfrm>
    </dsp:sp>
    <dsp:sp modelId="{A320C12B-7CE2-4648-AD77-2AAD68751810}">
      <dsp:nvSpPr>
        <dsp:cNvPr id="0" name=""/>
        <dsp:cNvSpPr/>
      </dsp:nvSpPr>
      <dsp:spPr>
        <a:xfrm rot="5400000">
          <a:off x="4178649" y="-3447985"/>
          <a:ext cx="674445" cy="7579856"/>
        </a:xfrm>
        <a:prstGeom prst="round2Same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200150">
            <a:lnSpc>
              <a:spcPct val="90000"/>
            </a:lnSpc>
            <a:spcBef>
              <a:spcPct val="0"/>
            </a:spcBef>
            <a:spcAft>
              <a:spcPct val="15000"/>
            </a:spcAft>
            <a:buChar char="••"/>
          </a:pPr>
          <a:endParaRPr lang="es-CO" sz="3200"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en-US" sz="3200" kern="1200" dirty="0" smtClean="0"/>
            <a:t>Novice mid </a:t>
          </a:r>
        </a:p>
        <a:p>
          <a:pPr algn="l" defTabSz="1200150">
            <a:lnSpc>
              <a:spcPct val="90000"/>
            </a:lnSpc>
            <a:spcBef>
              <a:spcPct val="0"/>
            </a:spcBef>
            <a:spcAft>
              <a:spcPct val="15000"/>
            </a:spcAft>
            <a:buChar char="••"/>
          </a:pPr>
          <a:endParaRPr lang="es-CO" sz="3200" kern="1200" dirty="0"/>
        </a:p>
      </dsp:txBody>
      <dsp:txXfrm rot="-5400000">
        <a:off x="725944" y="37644"/>
        <a:ext cx="7546932" cy="608597"/>
      </dsp:txXfrm>
    </dsp:sp>
    <dsp:sp modelId="{14659C27-E7E9-4610-A27F-CD9D6AE8B914}">
      <dsp:nvSpPr>
        <dsp:cNvPr id="0" name=""/>
        <dsp:cNvSpPr/>
      </dsp:nvSpPr>
      <dsp:spPr>
        <a:xfrm rot="5400000">
          <a:off x="-155559" y="1079753"/>
          <a:ext cx="1037062" cy="725943"/>
        </a:xfrm>
        <a:prstGeom prst="chevron">
          <a:avLst/>
        </a:prstGeom>
        <a:solidFill>
          <a:schemeClr val="accent1">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2</a:t>
          </a:r>
          <a:endParaRPr lang="es-CO" sz="3200" kern="1200" dirty="0"/>
        </a:p>
      </dsp:txBody>
      <dsp:txXfrm rot="-5400000">
        <a:off x="1" y="1287166"/>
        <a:ext cx="725943" cy="311119"/>
      </dsp:txXfrm>
    </dsp:sp>
    <dsp:sp modelId="{6E3807D2-0C48-4029-8A19-334E8F63CB8F}">
      <dsp:nvSpPr>
        <dsp:cNvPr id="0" name=""/>
        <dsp:cNvSpPr/>
      </dsp:nvSpPr>
      <dsp:spPr>
        <a:xfrm rot="5400000">
          <a:off x="4178826" y="-2524805"/>
          <a:ext cx="674090" cy="7579856"/>
        </a:xfrm>
        <a:prstGeom prst="round2Same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endParaRPr lang="es-CO" sz="3200"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en-US" sz="3200" kern="1200" dirty="0" smtClean="0"/>
            <a:t>Novice high</a:t>
          </a:r>
        </a:p>
        <a:p>
          <a:pPr marL="0" marR="0" lvl="1" indent="0" algn="l" defTabSz="914400" eaLnBrk="1" fontAlgn="auto" latinLnBrk="0" hangingPunct="1">
            <a:lnSpc>
              <a:spcPct val="100000"/>
            </a:lnSpc>
            <a:spcBef>
              <a:spcPct val="0"/>
            </a:spcBef>
            <a:spcAft>
              <a:spcPts val="0"/>
            </a:spcAft>
            <a:buClrTx/>
            <a:buSzTx/>
            <a:buFontTx/>
            <a:buChar char="••"/>
            <a:tabLst/>
            <a:defRPr/>
          </a:pPr>
          <a:endParaRPr lang="es-CO" sz="3200" kern="1200" dirty="0"/>
        </a:p>
      </dsp:txBody>
      <dsp:txXfrm rot="-5400000">
        <a:off x="725943" y="960984"/>
        <a:ext cx="7546950" cy="608278"/>
      </dsp:txXfrm>
    </dsp:sp>
    <dsp:sp modelId="{62E53030-18D6-4390-BC91-4198BC16AF3C}">
      <dsp:nvSpPr>
        <dsp:cNvPr id="0" name=""/>
        <dsp:cNvSpPr/>
      </dsp:nvSpPr>
      <dsp:spPr>
        <a:xfrm rot="5400000">
          <a:off x="-155559" y="1999228"/>
          <a:ext cx="1037062" cy="725943"/>
        </a:xfrm>
        <a:prstGeom prst="chevron">
          <a:avLst/>
        </a:prstGeom>
        <a:solidFill>
          <a:schemeClr val="accent1">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3</a:t>
          </a:r>
          <a:endParaRPr lang="es-CO" sz="3200" kern="1200" dirty="0"/>
        </a:p>
      </dsp:txBody>
      <dsp:txXfrm rot="-5400000">
        <a:off x="1" y="2206641"/>
        <a:ext cx="725943" cy="311119"/>
      </dsp:txXfrm>
    </dsp:sp>
    <dsp:sp modelId="{3A1DD7C3-5A75-4691-A1A6-41D65C79F8BB}">
      <dsp:nvSpPr>
        <dsp:cNvPr id="0" name=""/>
        <dsp:cNvSpPr/>
      </dsp:nvSpPr>
      <dsp:spPr>
        <a:xfrm rot="5400000">
          <a:off x="4178826" y="-1609214"/>
          <a:ext cx="674090" cy="7579856"/>
        </a:xfrm>
        <a:prstGeom prst="round2Same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r>
            <a:rPr lang="en-US" sz="3200" kern="1200" dirty="0" smtClean="0"/>
            <a:t>Intermediate low </a:t>
          </a:r>
        </a:p>
      </dsp:txBody>
      <dsp:txXfrm rot="-5400000">
        <a:off x="725943" y="1876575"/>
        <a:ext cx="7546950" cy="608278"/>
      </dsp:txXfrm>
    </dsp:sp>
    <dsp:sp modelId="{81FA1DDC-5E4E-4BDC-B0D1-4E44EE675512}">
      <dsp:nvSpPr>
        <dsp:cNvPr id="0" name=""/>
        <dsp:cNvSpPr/>
      </dsp:nvSpPr>
      <dsp:spPr>
        <a:xfrm rot="5400000">
          <a:off x="-155559" y="2918702"/>
          <a:ext cx="1037062" cy="725943"/>
        </a:xfrm>
        <a:prstGeom prst="chevron">
          <a:avLst/>
        </a:prstGeom>
        <a:solidFill>
          <a:schemeClr val="accent1">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3200" kern="1200" dirty="0" smtClean="0"/>
            <a:t>4</a:t>
          </a:r>
        </a:p>
      </dsp:txBody>
      <dsp:txXfrm rot="-5400000">
        <a:off x="1" y="3126115"/>
        <a:ext cx="725943" cy="311119"/>
      </dsp:txXfrm>
    </dsp:sp>
    <dsp:sp modelId="{0AF0D247-9193-4412-9A24-2F54A4784E67}">
      <dsp:nvSpPr>
        <dsp:cNvPr id="0" name=""/>
        <dsp:cNvSpPr/>
      </dsp:nvSpPr>
      <dsp:spPr>
        <a:xfrm rot="5400000">
          <a:off x="4178826" y="-689739"/>
          <a:ext cx="674090" cy="7579856"/>
        </a:xfrm>
        <a:prstGeom prst="round2Same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r>
            <a:rPr lang="en-US" sz="3200" kern="1200" dirty="0" smtClean="0"/>
            <a:t>Intermediate mid</a:t>
          </a:r>
        </a:p>
      </dsp:txBody>
      <dsp:txXfrm rot="-5400000">
        <a:off x="725943" y="2796050"/>
        <a:ext cx="7546950" cy="608278"/>
      </dsp:txXfrm>
    </dsp:sp>
    <dsp:sp modelId="{FF174901-7DB1-4CBB-BC5B-5593813D2249}">
      <dsp:nvSpPr>
        <dsp:cNvPr id="0" name=""/>
        <dsp:cNvSpPr/>
      </dsp:nvSpPr>
      <dsp:spPr>
        <a:xfrm rot="5400000">
          <a:off x="-155559" y="3838176"/>
          <a:ext cx="1037062" cy="725943"/>
        </a:xfrm>
        <a:prstGeom prst="chevron">
          <a:avLst/>
        </a:prstGeom>
        <a:solidFill>
          <a:schemeClr val="accent1">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3200" kern="1200" dirty="0" smtClean="0"/>
            <a:t>AP</a:t>
          </a:r>
        </a:p>
      </dsp:txBody>
      <dsp:txXfrm rot="-5400000">
        <a:off x="1" y="4045589"/>
        <a:ext cx="725943" cy="311119"/>
      </dsp:txXfrm>
    </dsp:sp>
    <dsp:sp modelId="{3F8D22A2-70ED-4457-A1E3-B091934F2199}">
      <dsp:nvSpPr>
        <dsp:cNvPr id="0" name=""/>
        <dsp:cNvSpPr/>
      </dsp:nvSpPr>
      <dsp:spPr>
        <a:xfrm rot="5400000">
          <a:off x="4178826" y="229734"/>
          <a:ext cx="674090" cy="7579856"/>
        </a:xfrm>
        <a:prstGeom prst="round2Same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r>
            <a:rPr lang="en-US" sz="3200" kern="1200" dirty="0" smtClean="0"/>
            <a:t>Intermediate high</a:t>
          </a:r>
        </a:p>
      </dsp:txBody>
      <dsp:txXfrm rot="-5400000">
        <a:off x="725943" y="3715523"/>
        <a:ext cx="7546950" cy="60827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6C5C209B-60D4-4042-8F39-ED2295588975}" type="datetimeFigureOut">
              <a:rPr lang="es-CO" smtClean="0"/>
              <a:t>21/03/2013</a:t>
            </a:fld>
            <a:endParaRPr lang="es-CO"/>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E2B42FBE-0FF5-4DE4-AF83-BFBC71539302}" type="slidenum">
              <a:rPr lang="es-CO" smtClean="0"/>
              <a:t>‹#›</a:t>
            </a:fld>
            <a:endParaRPr lang="es-CO"/>
          </a:p>
        </p:txBody>
      </p:sp>
    </p:spTree>
    <p:extLst>
      <p:ext uri="{BB962C8B-B14F-4D97-AF65-F5344CB8AC3E}">
        <p14:creationId xmlns:p14="http://schemas.microsoft.com/office/powerpoint/2010/main" val="36732616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F995AB4D-A431-4E11-B478-BE4A9EC99F8E}" type="datetimeFigureOut">
              <a:rPr lang="es-CO" smtClean="0"/>
              <a:t>21/03/2013</a:t>
            </a:fld>
            <a:endParaRPr lang="es-CO"/>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s-CO"/>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AC58E0F-DE90-414E-8DE7-12535A3FF5EE}" type="slidenum">
              <a:rPr lang="es-CO" smtClean="0"/>
              <a:t>‹#›</a:t>
            </a:fld>
            <a:endParaRPr lang="es-CO"/>
          </a:p>
        </p:txBody>
      </p:sp>
    </p:spTree>
    <p:extLst>
      <p:ext uri="{BB962C8B-B14F-4D97-AF65-F5344CB8AC3E}">
        <p14:creationId xmlns:p14="http://schemas.microsoft.com/office/powerpoint/2010/main" val="2790362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D017180-B53C-1A48-9AC2-FAABE6B3B082}" type="slidenum">
              <a:rPr lang="en-US" smtClean="0"/>
              <a:t>42</a:t>
            </a:fld>
            <a:endParaRPr lang="en-US"/>
          </a:p>
        </p:txBody>
      </p:sp>
    </p:spTree>
    <p:extLst>
      <p:ext uri="{BB962C8B-B14F-4D97-AF65-F5344CB8AC3E}">
        <p14:creationId xmlns:p14="http://schemas.microsoft.com/office/powerpoint/2010/main" val="604648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F3474D6-7576-40FC-888B-3705262A784F}" type="datetimeFigureOut">
              <a:rPr lang="es-CO" smtClean="0"/>
              <a:t>21/03/2013</a:t>
            </a:fld>
            <a:endParaRPr lang="es-CO"/>
          </a:p>
        </p:txBody>
      </p:sp>
      <p:sp>
        <p:nvSpPr>
          <p:cNvPr id="17" name="Footer Placeholder 16"/>
          <p:cNvSpPr>
            <a:spLocks noGrp="1"/>
          </p:cNvSpPr>
          <p:nvPr>
            <p:ph type="ftr" sz="quarter" idx="11"/>
          </p:nvPr>
        </p:nvSpPr>
        <p:spPr/>
        <p:txBody>
          <a:bodyPr/>
          <a:lstStyle/>
          <a:p>
            <a:endParaRPr lang="es-CO"/>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9C12778-B371-4275-9979-29D5770D0B81}" type="slidenum">
              <a:rPr lang="es-CO" smtClean="0"/>
              <a:t>‹#›</a:t>
            </a:fld>
            <a:endParaRPr lang="es-CO"/>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3474D6-7576-40FC-888B-3705262A784F}" type="datetimeFigureOut">
              <a:rPr lang="es-CO" smtClean="0"/>
              <a:t>21/03/2013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69C12778-B371-4275-9979-29D5770D0B81}" type="slidenum">
              <a:rPr lang="es-CO" smtClean="0"/>
              <a:t>‹#›</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69C12778-B371-4275-9979-29D5770D0B81}" type="slidenum">
              <a:rPr lang="es-CO" smtClean="0"/>
              <a:t>‹#›</a:t>
            </a:fld>
            <a:endParaRPr lang="es-CO"/>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3474D6-7576-40FC-888B-3705262A784F}" type="datetimeFigureOut">
              <a:rPr lang="es-CO" smtClean="0"/>
              <a:t>21/03/2013</a:t>
            </a:fld>
            <a:endParaRPr lang="es-CO"/>
          </a:p>
        </p:txBody>
      </p:sp>
      <p:sp>
        <p:nvSpPr>
          <p:cNvPr id="5" name="Footer Placeholder 4"/>
          <p:cNvSpPr>
            <a:spLocks noGrp="1"/>
          </p:cNvSpPr>
          <p:nvPr>
            <p:ph type="ftr" sz="quarter" idx="11"/>
          </p:nvPr>
        </p:nvSpPr>
        <p:spPr/>
        <p:txBody>
          <a:bodyPr/>
          <a:lstStyle/>
          <a:p>
            <a:endParaRPr lang="es-CO"/>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F3474D6-7576-40FC-888B-3705262A784F}" type="datetimeFigureOut">
              <a:rPr lang="es-CO" smtClean="0"/>
              <a:t>21/03/2013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a:xfrm>
            <a:off x="4361688" y="1026372"/>
            <a:ext cx="457200" cy="441325"/>
          </a:xfrm>
        </p:spPr>
        <p:txBody>
          <a:bodyPr/>
          <a:lstStyle/>
          <a:p>
            <a:fld id="{69C12778-B371-4275-9979-29D5770D0B81}" type="slidenum">
              <a:rPr lang="es-CO" smtClean="0"/>
              <a:t>‹#›</a:t>
            </a:fld>
            <a:endParaRPr lang="es-CO"/>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s-CO"/>
          </a:p>
        </p:txBody>
      </p:sp>
      <p:sp>
        <p:nvSpPr>
          <p:cNvPr id="4" name="Date Placeholder 3"/>
          <p:cNvSpPr>
            <a:spLocks noGrp="1"/>
          </p:cNvSpPr>
          <p:nvPr>
            <p:ph type="dt" sz="half" idx="10"/>
          </p:nvPr>
        </p:nvSpPr>
        <p:spPr/>
        <p:txBody>
          <a:bodyPr/>
          <a:lstStyle/>
          <a:p>
            <a:fld id="{CF3474D6-7576-40FC-888B-3705262A784F}" type="datetimeFigureOut">
              <a:rPr lang="es-CO" smtClean="0"/>
              <a:t>21/03/2013</a:t>
            </a:fld>
            <a:endParaRPr lang="es-CO"/>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9C12778-B371-4275-9979-29D5770D0B81}" type="slidenum">
              <a:rPr lang="es-CO" smtClean="0"/>
              <a:t>‹#›</a:t>
            </a:fld>
            <a:endParaRPr lang="es-CO"/>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CF3474D6-7576-40FC-888B-3705262A784F}" type="datetimeFigureOut">
              <a:rPr lang="es-CO" smtClean="0"/>
              <a:t>21/03/2013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69C12778-B371-4275-9979-29D5770D0B81}" type="slidenum">
              <a:rPr lang="es-CO" smtClean="0"/>
              <a:t>‹#›</a:t>
            </a:fld>
            <a:endParaRPr lang="es-CO"/>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F3474D6-7576-40FC-888B-3705262A784F}" type="datetimeFigureOut">
              <a:rPr lang="es-CO" smtClean="0"/>
              <a:t>21/03/2013</a:t>
            </a:fld>
            <a:endParaRPr lang="es-CO"/>
          </a:p>
        </p:txBody>
      </p:sp>
      <p:sp>
        <p:nvSpPr>
          <p:cNvPr id="8" name="Footer Placeholder 7"/>
          <p:cNvSpPr>
            <a:spLocks noGrp="1"/>
          </p:cNvSpPr>
          <p:nvPr>
            <p:ph type="ftr" sz="quarter" idx="11"/>
          </p:nvPr>
        </p:nvSpPr>
        <p:spPr>
          <a:xfrm>
            <a:off x="304800" y="6409944"/>
            <a:ext cx="3581400" cy="365760"/>
          </a:xfrm>
        </p:spPr>
        <p:txBody>
          <a:bodyPr/>
          <a:lstStyle/>
          <a:p>
            <a:endParaRPr lang="es-CO"/>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69C12778-B371-4275-9979-29D5770D0B81}" type="slidenum">
              <a:rPr lang="es-CO" smtClean="0"/>
              <a:t>‹#›</a:t>
            </a:fld>
            <a:endParaRPr lang="es-CO"/>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F3474D6-7576-40FC-888B-3705262A784F}" type="datetimeFigureOut">
              <a:rPr lang="es-CO" smtClean="0"/>
              <a:t>21/03/2013</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a:xfrm>
            <a:off x="4343400" y="1036020"/>
            <a:ext cx="457200" cy="441325"/>
          </a:xfrm>
        </p:spPr>
        <p:txBody>
          <a:bodyPr/>
          <a:lstStyle/>
          <a:p>
            <a:fld id="{69C12778-B371-4275-9979-29D5770D0B81}" type="slidenum">
              <a:rPr lang="es-CO" smtClean="0"/>
              <a:t>‹#›</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CF3474D6-7576-40FC-888B-3705262A784F}" type="datetimeFigureOut">
              <a:rPr lang="es-CO" smtClean="0"/>
              <a:t>21/03/2013</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69C12778-B371-4275-9979-29D5770D0B81}" type="slidenum">
              <a:rPr lang="es-CO" smtClean="0"/>
              <a:t>‹#›</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69C12778-B371-4275-9979-29D5770D0B81}" type="slidenum">
              <a:rPr lang="es-CO" smtClean="0"/>
              <a:t>‹#›</a:t>
            </a:fld>
            <a:endParaRPr lang="es-CO"/>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CF3474D6-7576-40FC-888B-3705262A784F}" type="datetimeFigureOut">
              <a:rPr lang="es-CO" smtClean="0"/>
              <a:t>21/03/2013</a:t>
            </a:fld>
            <a:endParaRPr lang="es-CO"/>
          </a:p>
        </p:txBody>
      </p:sp>
      <p:sp>
        <p:nvSpPr>
          <p:cNvPr id="6" name="Footer Placeholder 5"/>
          <p:cNvSpPr>
            <a:spLocks noGrp="1"/>
          </p:cNvSpPr>
          <p:nvPr>
            <p:ph type="ftr" sz="quarter" idx="11"/>
          </p:nvPr>
        </p:nvSpPr>
        <p:spPr>
          <a:xfrm>
            <a:off x="301752" y="6410848"/>
            <a:ext cx="3383280" cy="365760"/>
          </a:xfrm>
        </p:spPr>
        <p:txBody>
          <a:bodyPr/>
          <a:lstStyle/>
          <a:p>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69C12778-B371-4275-9979-29D5770D0B81}" type="slidenum">
              <a:rPr lang="es-CO" smtClean="0"/>
              <a:t>‹#›</a:t>
            </a:fld>
            <a:endParaRPr lang="es-CO"/>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CF3474D6-7576-40FC-888B-3705262A784F}" type="datetimeFigureOut">
              <a:rPr lang="es-CO" smtClean="0"/>
              <a:t>21/03/2013</a:t>
            </a:fld>
            <a:endParaRPr lang="es-CO"/>
          </a:p>
        </p:txBody>
      </p:sp>
      <p:sp>
        <p:nvSpPr>
          <p:cNvPr id="6" name="Footer Placeholder 5"/>
          <p:cNvSpPr>
            <a:spLocks noGrp="1"/>
          </p:cNvSpPr>
          <p:nvPr>
            <p:ph type="ftr" sz="quarter" idx="11"/>
          </p:nvPr>
        </p:nvSpPr>
        <p:spPr>
          <a:xfrm>
            <a:off x="301752" y="6410848"/>
            <a:ext cx="3584448" cy="365760"/>
          </a:xfrm>
        </p:spPr>
        <p:txBody>
          <a:bodyPr/>
          <a:lstStyle/>
          <a:p>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CF3474D6-7576-40FC-888B-3705262A784F}" type="datetimeFigureOut">
              <a:rPr lang="es-CO" smtClean="0"/>
              <a:t>21/03/2013</a:t>
            </a:fld>
            <a:endParaRPr lang="es-CO"/>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s-CO"/>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69C12778-B371-4275-9979-29D5770D0B81}" type="slidenum">
              <a:rPr lang="es-CO" smtClean="0"/>
              <a:t>‹#›</a:t>
            </a:fld>
            <a:endParaRPr lang="es-CO"/>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perom@hudson.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SLO%20presentation/la%20foto.JP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ACTFL%20descriptors/interpersonal%20speaking.doc"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ACTFL%20descriptors/novice%20mid%20actfl%20proficiency.docx"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LFBiography_HowDoILearn.doc" TargetMode="External"/><Relationship Id="rId2" Type="http://schemas.openxmlformats.org/officeDocument/2006/relationships/hyperlink" Target="LFBiography_Inventory.doc" TargetMode="External"/><Relationship Id="rId1" Type="http://schemas.openxmlformats.org/officeDocument/2006/relationships/slideLayout" Target="../slideLayouts/slideLayout2.xml"/><Relationship Id="rId5" Type="http://schemas.openxmlformats.org/officeDocument/2006/relationships/hyperlink" Target="LFBiography_LangActivities.doc" TargetMode="External"/><Relationship Id="rId4" Type="http://schemas.openxmlformats.org/officeDocument/2006/relationships/hyperlink" Target="LFBiography_LearnSummary.doc"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LFBiography_IntercultexpReflect.doc"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InterpretiveReadingNCSSFLTemplate_October2009.doc" TargetMode="External"/><Relationship Id="rId2" Type="http://schemas.openxmlformats.org/officeDocument/2006/relationships/hyperlink" Target="InterpretiveListeningNCSSFLTemplateOctober2009.doc" TargetMode="External"/><Relationship Id="rId1" Type="http://schemas.openxmlformats.org/officeDocument/2006/relationships/slideLayout" Target="../slideLayouts/slideLayout2.xml"/><Relationship Id="rId6" Type="http://schemas.openxmlformats.org/officeDocument/2006/relationships/hyperlink" Target="PresentationalSpeakingNCSSFLTemplate_October2009.doc" TargetMode="External"/><Relationship Id="rId5" Type="http://schemas.openxmlformats.org/officeDocument/2006/relationships/hyperlink" Target="WrittenPresentationNCSSFLTemplate_October2009.doc" TargetMode="External"/><Relationship Id="rId4" Type="http://schemas.openxmlformats.org/officeDocument/2006/relationships/hyperlink" Target="InterpersonalPerson2PersonNCSSFLTemplate_October2009.doc" TargetMode="Externa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LinguaFolioDossier2010.doc"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LinguaFolioPassort2010.doc"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ncssfl.org/secure/"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UNIQUE%20APPLICATIONS%20TO%20CLASSICAL%20LANGUAGES.docx"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PerformanceDescriptorsLanguageLearners.pdf"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ode.state.oh.us/GD/DocumentManagement/DocumentDownload.aspx?DocumentID=137870" TargetMode="External"/><Relationship Id="rId2" Type="http://schemas.openxmlformats.org/officeDocument/2006/relationships/hyperlink" Target="http://www.ode.state.oh.us/GD/DocumentManagement/DocumentDownload.aspx?DocumentID=137877"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I%20can%20statements/Novice%20Mid.docx" TargetMode="External"/><Relationship Id="rId2" Type="http://schemas.openxmlformats.org/officeDocument/2006/relationships/hyperlink" Target="I%20can%20statements/Novice%20Low.docx" TargetMode="External"/><Relationship Id="rId1" Type="http://schemas.openxmlformats.org/officeDocument/2006/relationships/slideLayout" Target="../slideLayouts/slideLayout2.xml"/><Relationship Id="rId4" Type="http://schemas.openxmlformats.org/officeDocument/2006/relationships/hyperlink" Target="Let%20me%20get%20to%20know%20you.docx" TargetMode="Externa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819400"/>
            <a:ext cx="6400800" cy="2286000"/>
          </a:xfrm>
        </p:spPr>
        <p:txBody>
          <a:bodyPr>
            <a:normAutofit/>
          </a:bodyPr>
          <a:lstStyle/>
          <a:p>
            <a:endParaRPr lang="en-US" dirty="0"/>
          </a:p>
          <a:p>
            <a:r>
              <a:rPr lang="en-US" dirty="0" smtClean="0"/>
              <a:t>Martha Pero</a:t>
            </a:r>
          </a:p>
          <a:p>
            <a:r>
              <a:rPr lang="en-US" dirty="0" smtClean="0"/>
              <a:t>Hudson City schools</a:t>
            </a:r>
          </a:p>
          <a:p>
            <a:r>
              <a:rPr lang="en-US" dirty="0" smtClean="0">
                <a:hlinkClick r:id="rId2"/>
              </a:rPr>
              <a:t>perom@hudson.edu</a:t>
            </a:r>
            <a:endParaRPr lang="en-US" dirty="0" smtClean="0"/>
          </a:p>
          <a:p>
            <a:endParaRPr lang="es-CO" dirty="0"/>
          </a:p>
        </p:txBody>
      </p:sp>
      <p:sp>
        <p:nvSpPr>
          <p:cNvPr id="2" name="Title 1"/>
          <p:cNvSpPr>
            <a:spLocks noGrp="1"/>
          </p:cNvSpPr>
          <p:nvPr>
            <p:ph type="ctrTitle"/>
          </p:nvPr>
        </p:nvSpPr>
        <p:spPr/>
        <p:txBody>
          <a:bodyPr>
            <a:normAutofit/>
          </a:bodyPr>
          <a:lstStyle/>
          <a:p>
            <a:r>
              <a:rPr lang="en-US" sz="3600" dirty="0" smtClean="0"/>
              <a:t>Student Learning Objectives</a:t>
            </a:r>
            <a:r>
              <a:rPr lang="en-US" sz="3600" dirty="0"/>
              <a:t/>
            </a:r>
            <a:br>
              <a:rPr lang="en-US" sz="3600" dirty="0"/>
            </a:br>
            <a:r>
              <a:rPr lang="en-US" sz="3600" dirty="0" err="1"/>
              <a:t>Linguafolio</a:t>
            </a:r>
            <a:r>
              <a:rPr lang="en-US" sz="3600" dirty="0"/>
              <a:t/>
            </a:r>
            <a:br>
              <a:rPr lang="en-US" sz="3600" dirty="0"/>
            </a:br>
            <a:r>
              <a:rPr lang="en-US" sz="3600" dirty="0"/>
              <a:t>Integrated </a:t>
            </a:r>
            <a:r>
              <a:rPr lang="en-US" sz="3600" dirty="0" smtClean="0"/>
              <a:t>Performance Assessments</a:t>
            </a:r>
            <a:endParaRPr lang="en-US" sz="3600" dirty="0"/>
          </a:p>
        </p:txBody>
      </p:sp>
      <p:graphicFrame>
        <p:nvGraphicFramePr>
          <p:cNvPr id="4" name="Table 3"/>
          <p:cNvGraphicFramePr>
            <a:graphicFrameLocks noGrp="1"/>
          </p:cNvGraphicFramePr>
          <p:nvPr>
            <p:extLst>
              <p:ext uri="{D42A27DB-BD31-4B8C-83A1-F6EECF244321}">
                <p14:modId xmlns:p14="http://schemas.microsoft.com/office/powerpoint/2010/main" val="3685512416"/>
              </p:ext>
            </p:extLst>
          </p:nvPr>
        </p:nvGraphicFramePr>
        <p:xfrm>
          <a:off x="304800" y="4343400"/>
          <a:ext cx="8534400" cy="414147"/>
        </p:xfrm>
        <a:graphic>
          <a:graphicData uri="http://schemas.openxmlformats.org/drawingml/2006/table">
            <a:tbl>
              <a:tblPr firstRow="1" firstCol="1" bandRow="1">
                <a:tableStyleId>{5C22544A-7EE6-4342-B048-85BDC9FD1C3A}</a:tableStyleId>
              </a:tblPr>
              <a:tblGrid>
                <a:gridCol w="8534400"/>
              </a:tblGrid>
              <a:tr h="414147">
                <a:tc>
                  <a:txBody>
                    <a:bodyPr/>
                    <a:lstStyle/>
                    <a:p>
                      <a:pPr marL="0" marR="0" algn="ctr">
                        <a:lnSpc>
                          <a:spcPts val="1800"/>
                        </a:lnSpc>
                        <a:spcBef>
                          <a:spcPts val="0"/>
                        </a:spcBef>
                        <a:spcAft>
                          <a:spcPts val="0"/>
                        </a:spcAft>
                      </a:pPr>
                      <a:r>
                        <a:rPr lang="es-CO" sz="2400" u="sng" dirty="0" smtClean="0">
                          <a:effectLst/>
                        </a:rPr>
                        <a:t>slo2013.wikispaces.com</a:t>
                      </a:r>
                      <a:endParaRPr lang="es-CO" sz="2400" dirty="0">
                        <a:effectLst/>
                        <a:latin typeface="Times New Roman"/>
                        <a:ea typeface="Calibri"/>
                      </a:endParaRPr>
                    </a:p>
                  </a:txBody>
                  <a:tcPr marL="9525" marR="9525" marT="9525" marB="9525" anchor="ctr"/>
                </a:tc>
              </a:tr>
            </a:tbl>
          </a:graphicData>
        </a:graphic>
      </p:graphicFrame>
    </p:spTree>
    <p:extLst>
      <p:ext uri="{BB962C8B-B14F-4D97-AF65-F5344CB8AC3E}">
        <p14:creationId xmlns:p14="http://schemas.microsoft.com/office/powerpoint/2010/main" val="28392015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p:txBody>
          <a:bodyPr/>
          <a:lstStyle/>
          <a:p>
            <a:r>
              <a:rPr lang="en-US">
                <a:latin typeface="Times New Roman" pitchFamily="18" charset="0"/>
              </a:rPr>
              <a:t>Top Ten “Buts…”</a:t>
            </a:r>
          </a:p>
        </p:txBody>
      </p:sp>
      <p:sp>
        <p:nvSpPr>
          <p:cNvPr id="2053" name="Rectangle 5"/>
          <p:cNvSpPr>
            <a:spLocks noGrp="1" noChangeArrowheads="1"/>
          </p:cNvSpPr>
          <p:nvPr>
            <p:ph type="body" idx="1"/>
          </p:nvPr>
        </p:nvSpPr>
        <p:spPr/>
        <p:txBody>
          <a:bodyPr/>
          <a:lstStyle/>
          <a:p>
            <a:r>
              <a:rPr lang="en-US" dirty="0">
                <a:latin typeface="Times New Roman" pitchFamily="18" charset="0"/>
              </a:rPr>
              <a:t>But this is so sudden…</a:t>
            </a:r>
          </a:p>
          <a:p>
            <a:r>
              <a:rPr lang="en-US" dirty="0">
                <a:latin typeface="Times New Roman" pitchFamily="18" charset="0"/>
              </a:rPr>
              <a:t>Yet another top down mandate…</a:t>
            </a:r>
          </a:p>
          <a:p>
            <a:r>
              <a:rPr lang="en-US" dirty="0">
                <a:latin typeface="Times New Roman" pitchFamily="18" charset="0"/>
              </a:rPr>
              <a:t>But this takes so much time…</a:t>
            </a:r>
          </a:p>
          <a:p>
            <a:r>
              <a:rPr lang="en-US" dirty="0">
                <a:latin typeface="Times New Roman" pitchFamily="18" charset="0"/>
              </a:rPr>
              <a:t>But I teach upper levels…</a:t>
            </a:r>
          </a:p>
          <a:p>
            <a:r>
              <a:rPr lang="en-US" dirty="0">
                <a:latin typeface="Times New Roman" pitchFamily="18" charset="0"/>
              </a:rPr>
              <a:t>But I’m a grammarian…</a:t>
            </a:r>
          </a:p>
          <a:p>
            <a:r>
              <a:rPr lang="en-US" dirty="0">
                <a:latin typeface="Times New Roman" pitchFamily="18" charset="0"/>
              </a:rPr>
              <a:t>But our textbooks don’t have this…</a:t>
            </a:r>
          </a:p>
          <a:p>
            <a:r>
              <a:rPr lang="en-US" dirty="0">
                <a:latin typeface="Times New Roman" pitchFamily="18" charset="0"/>
              </a:rPr>
              <a:t>But I haven’t had enough training…</a:t>
            </a:r>
          </a:p>
        </p:txBody>
      </p:sp>
    </p:spTree>
    <p:extLst>
      <p:ext uri="{BB962C8B-B14F-4D97-AF65-F5344CB8AC3E}">
        <p14:creationId xmlns:p14="http://schemas.microsoft.com/office/powerpoint/2010/main" val="4038105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5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5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5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5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5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5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304801"/>
            <a:ext cx="8001000" cy="914400"/>
          </a:xfrm>
        </p:spPr>
        <p:txBody>
          <a:bodyPr/>
          <a:lstStyle/>
          <a:p>
            <a:r>
              <a:rPr lang="en-US" dirty="0">
                <a:latin typeface="Times New Roman" pitchFamily="18" charset="0"/>
              </a:rPr>
              <a:t>Top Ten “Buts…” continued</a:t>
            </a:r>
          </a:p>
        </p:txBody>
      </p:sp>
      <p:sp>
        <p:nvSpPr>
          <p:cNvPr id="15363" name="Rectangle 3"/>
          <p:cNvSpPr>
            <a:spLocks noGrp="1" noChangeArrowheads="1"/>
          </p:cNvSpPr>
          <p:nvPr>
            <p:ph type="body" idx="1"/>
          </p:nvPr>
        </p:nvSpPr>
        <p:spPr/>
        <p:txBody>
          <a:bodyPr/>
          <a:lstStyle/>
          <a:p>
            <a:r>
              <a:rPr lang="en-US" sz="2800">
                <a:latin typeface="Times New Roman" pitchFamily="18" charset="0"/>
              </a:rPr>
              <a:t>But I need to get my students ready for</a:t>
            </a:r>
          </a:p>
          <a:p>
            <a:pPr lvl="1"/>
            <a:r>
              <a:rPr lang="en-US" sz="2400">
                <a:latin typeface="Times New Roman" pitchFamily="18" charset="0"/>
              </a:rPr>
              <a:t>SAT II tests</a:t>
            </a:r>
          </a:p>
          <a:p>
            <a:pPr lvl="1"/>
            <a:r>
              <a:rPr lang="en-US" sz="2400">
                <a:latin typeface="Times New Roman" pitchFamily="18" charset="0"/>
              </a:rPr>
              <a:t>National Exams</a:t>
            </a:r>
          </a:p>
          <a:p>
            <a:pPr lvl="1"/>
            <a:r>
              <a:rPr lang="en-US" sz="2400">
                <a:latin typeface="Times New Roman" pitchFamily="18" charset="0"/>
              </a:rPr>
              <a:t>College</a:t>
            </a:r>
          </a:p>
          <a:p>
            <a:pPr lvl="1"/>
            <a:r>
              <a:rPr lang="en-US" sz="2400">
                <a:latin typeface="Times New Roman" pitchFamily="18" charset="0"/>
              </a:rPr>
              <a:t>AP/IB exams</a:t>
            </a:r>
          </a:p>
          <a:p>
            <a:pPr lvl="1"/>
            <a:r>
              <a:rPr lang="en-US" sz="2400">
                <a:latin typeface="Times New Roman" pitchFamily="18" charset="0"/>
              </a:rPr>
              <a:t>Life</a:t>
            </a:r>
          </a:p>
          <a:p>
            <a:r>
              <a:rPr lang="en-US" sz="2800">
                <a:latin typeface="Times New Roman" pitchFamily="18" charset="0"/>
              </a:rPr>
              <a:t>But my students will never be able to do this…</a:t>
            </a:r>
          </a:p>
          <a:p>
            <a:r>
              <a:rPr lang="en-US" sz="2800">
                <a:latin typeface="Times New Roman" pitchFamily="18" charset="0"/>
              </a:rPr>
              <a:t>But I’m going to retire soon…</a:t>
            </a:r>
          </a:p>
        </p:txBody>
      </p:sp>
    </p:spTree>
    <p:extLst>
      <p:ext uri="{BB962C8B-B14F-4D97-AF65-F5344CB8AC3E}">
        <p14:creationId xmlns:p14="http://schemas.microsoft.com/office/powerpoint/2010/main" val="5642702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fade">
                                      <p:cBhvr>
                                        <p:cTn id="7" dur="2000"/>
                                        <p:tgtEl>
                                          <p:spTgt spid="153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363">
                                            <p:txEl>
                                              <p:pRg st="0" end="0"/>
                                            </p:txEl>
                                          </p:spTgt>
                                        </p:tgtEl>
                                        <p:attrNameLst>
                                          <p:attrName>style.visibility</p:attrName>
                                        </p:attrNameLst>
                                      </p:cBhvr>
                                      <p:to>
                                        <p:strVal val="visible"/>
                                      </p:to>
                                    </p:set>
                                    <p:animEffect transition="in" filter="wipe(left)">
                                      <p:cBhvr>
                                        <p:cTn id="12" dur="500"/>
                                        <p:tgtEl>
                                          <p:spTgt spid="1536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5363">
                                            <p:txEl>
                                              <p:pRg st="1" end="1"/>
                                            </p:txEl>
                                          </p:spTgt>
                                        </p:tgtEl>
                                        <p:attrNameLst>
                                          <p:attrName>style.visibility</p:attrName>
                                        </p:attrNameLst>
                                      </p:cBhvr>
                                      <p:to>
                                        <p:strVal val="visible"/>
                                      </p:to>
                                    </p:set>
                                    <p:animEffect transition="in" filter="wipe(left)">
                                      <p:cBhvr>
                                        <p:cTn id="17" dur="500"/>
                                        <p:tgtEl>
                                          <p:spTgt spid="1536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363">
                                            <p:txEl>
                                              <p:pRg st="2" end="2"/>
                                            </p:txEl>
                                          </p:spTgt>
                                        </p:tgtEl>
                                        <p:attrNameLst>
                                          <p:attrName>style.visibility</p:attrName>
                                        </p:attrNameLst>
                                      </p:cBhvr>
                                      <p:to>
                                        <p:strVal val="visible"/>
                                      </p:to>
                                    </p:set>
                                    <p:animEffect transition="in" filter="wipe(left)">
                                      <p:cBhvr>
                                        <p:cTn id="22" dur="500"/>
                                        <p:tgtEl>
                                          <p:spTgt spid="1536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363">
                                            <p:txEl>
                                              <p:pRg st="3" end="3"/>
                                            </p:txEl>
                                          </p:spTgt>
                                        </p:tgtEl>
                                        <p:attrNameLst>
                                          <p:attrName>style.visibility</p:attrName>
                                        </p:attrNameLst>
                                      </p:cBhvr>
                                      <p:to>
                                        <p:strVal val="visible"/>
                                      </p:to>
                                    </p:set>
                                    <p:animEffect transition="in" filter="wipe(left)">
                                      <p:cBhvr>
                                        <p:cTn id="27" dur="500"/>
                                        <p:tgtEl>
                                          <p:spTgt spid="15363">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5363">
                                            <p:txEl>
                                              <p:pRg st="4" end="4"/>
                                            </p:txEl>
                                          </p:spTgt>
                                        </p:tgtEl>
                                        <p:attrNameLst>
                                          <p:attrName>style.visibility</p:attrName>
                                        </p:attrNameLst>
                                      </p:cBhvr>
                                      <p:to>
                                        <p:strVal val="visible"/>
                                      </p:to>
                                    </p:set>
                                    <p:animEffect transition="in" filter="wipe(left)">
                                      <p:cBhvr>
                                        <p:cTn id="32" dur="500"/>
                                        <p:tgtEl>
                                          <p:spTgt spid="15363">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5363">
                                            <p:txEl>
                                              <p:pRg st="5" end="5"/>
                                            </p:txEl>
                                          </p:spTgt>
                                        </p:tgtEl>
                                        <p:attrNameLst>
                                          <p:attrName>style.visibility</p:attrName>
                                        </p:attrNameLst>
                                      </p:cBhvr>
                                      <p:to>
                                        <p:strVal val="visible"/>
                                      </p:to>
                                    </p:set>
                                    <p:animEffect transition="in" filter="wipe(left)">
                                      <p:cBhvr>
                                        <p:cTn id="37" dur="500"/>
                                        <p:tgtEl>
                                          <p:spTgt spid="15363">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5363">
                                            <p:txEl>
                                              <p:pRg st="6" end="6"/>
                                            </p:txEl>
                                          </p:spTgt>
                                        </p:tgtEl>
                                        <p:attrNameLst>
                                          <p:attrName>style.visibility</p:attrName>
                                        </p:attrNameLst>
                                      </p:cBhvr>
                                      <p:to>
                                        <p:strVal val="visible"/>
                                      </p:to>
                                    </p:set>
                                    <p:animEffect transition="in" filter="wipe(left)">
                                      <p:cBhvr>
                                        <p:cTn id="42" dur="500"/>
                                        <p:tgtEl>
                                          <p:spTgt spid="15363">
                                            <p:txEl>
                                              <p:pRg st="6" end="6"/>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5363">
                                            <p:txEl>
                                              <p:pRg st="7" end="7"/>
                                            </p:txEl>
                                          </p:spTgt>
                                        </p:tgtEl>
                                        <p:attrNameLst>
                                          <p:attrName>style.visibility</p:attrName>
                                        </p:attrNameLst>
                                      </p:cBhvr>
                                      <p:to>
                                        <p:strVal val="visible"/>
                                      </p:to>
                                    </p:set>
                                    <p:animEffect transition="in" filter="wipe(left)">
                                      <p:cBhvr>
                                        <p:cTn id="47" dur="500"/>
                                        <p:tgtEl>
                                          <p:spTgt spid="1536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Ohio Standards</a:t>
            </a:r>
            <a:endParaRPr lang="es-CO" dirty="0"/>
          </a:p>
        </p:txBody>
      </p:sp>
      <p:sp>
        <p:nvSpPr>
          <p:cNvPr id="3" name="Content Placeholder 2"/>
          <p:cNvSpPr>
            <a:spLocks noGrp="1"/>
          </p:cNvSpPr>
          <p:nvPr>
            <p:ph sz="quarter"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650" y="1371600"/>
            <a:ext cx="8648700"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650" y="2657474"/>
            <a:ext cx="8648699" cy="3209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80307" y="6248400"/>
            <a:ext cx="3339376" cy="369332"/>
          </a:xfrm>
          <a:prstGeom prst="rect">
            <a:avLst/>
          </a:prstGeom>
        </p:spPr>
        <p:txBody>
          <a:bodyPr wrap="none">
            <a:spAutoFit/>
          </a:bodyPr>
          <a:lstStyle/>
          <a:p>
            <a:r>
              <a:rPr lang="en-US" dirty="0"/>
              <a:t>Ohio Department of Education</a:t>
            </a:r>
            <a:endParaRPr lang="es-CO" dirty="0"/>
          </a:p>
        </p:txBody>
      </p:sp>
    </p:spTree>
    <p:extLst>
      <p:ext uri="{BB962C8B-B14F-4D97-AF65-F5344CB8AC3E}">
        <p14:creationId xmlns:p14="http://schemas.microsoft.com/office/powerpoint/2010/main" val="8253618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Ohio Standards</a:t>
            </a:r>
            <a:endParaRPr lang="es-CO" dirty="0"/>
          </a:p>
        </p:txBody>
      </p:sp>
      <p:sp>
        <p:nvSpPr>
          <p:cNvPr id="3" name="Content Placeholder 2"/>
          <p:cNvSpPr>
            <a:spLocks noGrp="1"/>
          </p:cNvSpPr>
          <p:nvPr>
            <p:ph sz="quarter"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marL="0" indent="0">
              <a:buNone/>
            </a:pPr>
            <a:endParaRPr lang="es-CO"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469571"/>
            <a:ext cx="87630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713944"/>
            <a:ext cx="8763000" cy="3001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81000" y="6172200"/>
            <a:ext cx="3339376" cy="369332"/>
          </a:xfrm>
          <a:prstGeom prst="rect">
            <a:avLst/>
          </a:prstGeom>
        </p:spPr>
        <p:txBody>
          <a:bodyPr wrap="none">
            <a:spAutoFit/>
          </a:bodyPr>
          <a:lstStyle/>
          <a:p>
            <a:r>
              <a:rPr lang="en-US" dirty="0"/>
              <a:t>Ohio Department of Education</a:t>
            </a:r>
            <a:endParaRPr lang="es-CO" dirty="0"/>
          </a:p>
        </p:txBody>
      </p:sp>
    </p:spTree>
    <p:extLst>
      <p:ext uri="{BB962C8B-B14F-4D97-AF65-F5344CB8AC3E}">
        <p14:creationId xmlns:p14="http://schemas.microsoft.com/office/powerpoint/2010/main" val="7885163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Ohio Standards</a:t>
            </a:r>
            <a:endParaRPr lang="es-CO" dirty="0"/>
          </a:p>
        </p:txBody>
      </p:sp>
      <p:pic>
        <p:nvPicPr>
          <p:cNvPr id="4" name="Content Placeholder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52400" y="1447800"/>
            <a:ext cx="8839200" cy="871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362200"/>
            <a:ext cx="8769712"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35312" y="6172200"/>
            <a:ext cx="3339376" cy="369332"/>
          </a:xfrm>
          <a:prstGeom prst="rect">
            <a:avLst/>
          </a:prstGeom>
        </p:spPr>
        <p:txBody>
          <a:bodyPr wrap="none">
            <a:spAutoFit/>
          </a:bodyPr>
          <a:lstStyle/>
          <a:p>
            <a:r>
              <a:rPr lang="en-US" dirty="0"/>
              <a:t>Ohio Department of Education</a:t>
            </a:r>
            <a:endParaRPr lang="es-CO" dirty="0"/>
          </a:p>
        </p:txBody>
      </p:sp>
    </p:spTree>
    <p:extLst>
      <p:ext uri="{BB962C8B-B14F-4D97-AF65-F5344CB8AC3E}">
        <p14:creationId xmlns:p14="http://schemas.microsoft.com/office/powerpoint/2010/main" val="24199104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Ohio Standards</a:t>
            </a:r>
            <a:endParaRPr lang="es-CO" dirty="0"/>
          </a:p>
        </p:txBody>
      </p:sp>
      <p:sp>
        <p:nvSpPr>
          <p:cNvPr id="3" name="Content Placeholder 2"/>
          <p:cNvSpPr>
            <a:spLocks noGrp="1"/>
          </p:cNvSpPr>
          <p:nvPr>
            <p:ph sz="quarter" idx="1"/>
          </p:nvPr>
        </p:nvSpPr>
        <p:spPr/>
        <p:txBody>
          <a:bodyPr/>
          <a:lstStyle/>
          <a:p>
            <a:endParaRPr lang="es-CO"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764" y="1371600"/>
            <a:ext cx="86487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36764" y="6270563"/>
            <a:ext cx="3339376" cy="369332"/>
          </a:xfrm>
          <a:prstGeom prst="rect">
            <a:avLst/>
          </a:prstGeom>
        </p:spPr>
        <p:txBody>
          <a:bodyPr wrap="none">
            <a:spAutoFit/>
          </a:bodyPr>
          <a:lstStyle/>
          <a:p>
            <a:r>
              <a:rPr lang="en-US" dirty="0"/>
              <a:t>Ohio Department of Education</a:t>
            </a:r>
            <a:endParaRPr lang="es-CO" dirty="0"/>
          </a:p>
        </p:txBody>
      </p:sp>
    </p:spTree>
    <p:extLst>
      <p:ext uri="{BB962C8B-B14F-4D97-AF65-F5344CB8AC3E}">
        <p14:creationId xmlns:p14="http://schemas.microsoft.com/office/powerpoint/2010/main" val="12288720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Ohio Standards</a:t>
            </a:r>
            <a:endParaRPr lang="es-CO"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990865564"/>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712583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can’t use....</a:t>
            </a:r>
            <a:endParaRPr lang="es-CO" dirty="0"/>
          </a:p>
        </p:txBody>
      </p:sp>
      <p:sp>
        <p:nvSpPr>
          <p:cNvPr id="3" name="Content Placeholder 2"/>
          <p:cNvSpPr>
            <a:spLocks noGrp="1"/>
          </p:cNvSpPr>
          <p:nvPr>
            <p:ph sz="quarter" idx="1"/>
          </p:nvPr>
        </p:nvSpPr>
        <p:spPr/>
        <p:txBody>
          <a:bodyPr/>
          <a:lstStyle/>
          <a:p>
            <a:r>
              <a:rPr lang="en-US" dirty="0" smtClean="0"/>
              <a:t>Use grammar based tests</a:t>
            </a:r>
          </a:p>
          <a:p>
            <a:r>
              <a:rPr lang="en-US" dirty="0" smtClean="0"/>
              <a:t>Use multiple choice tests exclusively</a:t>
            </a:r>
          </a:p>
          <a:p>
            <a:r>
              <a:rPr lang="en-US" dirty="0" smtClean="0"/>
              <a:t>Use vocabulary only based tests</a:t>
            </a:r>
          </a:p>
          <a:p>
            <a:endParaRPr lang="en-US" dirty="0"/>
          </a:p>
          <a:p>
            <a:endParaRPr lang="en-US" dirty="0" smtClean="0"/>
          </a:p>
          <a:p>
            <a:r>
              <a:rPr lang="en-US" b="1" dirty="0" smtClean="0"/>
              <a:t>These are formative assessments that are not proficiency based and do not align with our standards.</a:t>
            </a:r>
            <a:endParaRPr lang="es-CO" b="1" dirty="0"/>
          </a:p>
        </p:txBody>
      </p:sp>
    </p:spTree>
    <p:extLst>
      <p:ext uri="{BB962C8B-B14F-4D97-AF65-F5344CB8AC3E}">
        <p14:creationId xmlns:p14="http://schemas.microsoft.com/office/powerpoint/2010/main" val="35561848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Formative or summative?	</a:t>
            </a:r>
            <a:endParaRPr lang="en-US" dirty="0"/>
          </a:p>
        </p:txBody>
      </p:sp>
      <p:sp>
        <p:nvSpPr>
          <p:cNvPr id="3" name="Content Placeholder 2"/>
          <p:cNvSpPr>
            <a:spLocks noGrp="1"/>
          </p:cNvSpPr>
          <p:nvPr>
            <p:ph idx="1"/>
          </p:nvPr>
        </p:nvSpPr>
        <p:spPr/>
        <p:txBody>
          <a:bodyPr/>
          <a:lstStyle/>
          <a:p>
            <a:r>
              <a:rPr lang="en-US" dirty="0" smtClean="0"/>
              <a:t>Formative-  “forming” the students knowledge</a:t>
            </a:r>
          </a:p>
          <a:p>
            <a:pPr lvl="1"/>
            <a:r>
              <a:rPr lang="en-US" dirty="0" smtClean="0"/>
              <a:t>Percentage of grade?</a:t>
            </a:r>
          </a:p>
          <a:p>
            <a:pPr lvl="1"/>
            <a:r>
              <a:rPr lang="en-US" dirty="0" smtClean="0"/>
              <a:t>Practicing with the grammar and vocabulary</a:t>
            </a:r>
          </a:p>
          <a:p>
            <a:r>
              <a:rPr lang="en-US" dirty="0" smtClean="0"/>
              <a:t>Summative- “Summing up” what they know</a:t>
            </a:r>
          </a:p>
          <a:p>
            <a:pPr lvl="1"/>
            <a:r>
              <a:rPr lang="en-US" dirty="0" smtClean="0"/>
              <a:t>Percentage of grade?</a:t>
            </a:r>
          </a:p>
          <a:p>
            <a:pPr lvl="1"/>
            <a:r>
              <a:rPr lang="en-US" dirty="0" smtClean="0"/>
              <a:t>IPA</a:t>
            </a:r>
            <a:endParaRPr lang="en-US" dirty="0"/>
          </a:p>
          <a:p>
            <a:pPr marL="349250" lvl="1" indent="0">
              <a:buNone/>
            </a:pPr>
            <a:r>
              <a:rPr lang="en-US" sz="7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80%			20%</a:t>
            </a:r>
          </a:p>
          <a:p>
            <a:endParaRPr lang="en-US" dirty="0" smtClean="0"/>
          </a:p>
        </p:txBody>
      </p:sp>
    </p:spTree>
    <p:extLst>
      <p:ext uri="{BB962C8B-B14F-4D97-AF65-F5344CB8AC3E}">
        <p14:creationId xmlns:p14="http://schemas.microsoft.com/office/powerpoint/2010/main" val="2578397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Suggestions	</a:t>
            </a:r>
            <a:endParaRPr lang="es-CO" dirty="0"/>
          </a:p>
        </p:txBody>
      </p:sp>
      <p:sp>
        <p:nvSpPr>
          <p:cNvPr id="3" name="Content Placeholder 2"/>
          <p:cNvSpPr>
            <a:spLocks noGrp="1"/>
          </p:cNvSpPr>
          <p:nvPr>
            <p:ph sz="quarter" idx="1"/>
          </p:nvPr>
        </p:nvSpPr>
        <p:spPr/>
        <p:txBody>
          <a:bodyPr/>
          <a:lstStyle/>
          <a:p>
            <a:r>
              <a:rPr lang="en-US" dirty="0" smtClean="0"/>
              <a:t>Do teach grammar and vocab</a:t>
            </a:r>
          </a:p>
          <a:p>
            <a:r>
              <a:rPr lang="en-US" dirty="0" smtClean="0"/>
              <a:t>Do practice with both</a:t>
            </a:r>
          </a:p>
          <a:p>
            <a:r>
              <a:rPr lang="en-US" dirty="0"/>
              <a:t>Do quiz them on </a:t>
            </a:r>
            <a:r>
              <a:rPr lang="en-US" dirty="0" smtClean="0"/>
              <a:t>both</a:t>
            </a:r>
          </a:p>
          <a:p>
            <a:r>
              <a:rPr lang="en-US" dirty="0" smtClean="0"/>
              <a:t>Do give them a summative test that is interpretive, interpersonal and presentational communication</a:t>
            </a:r>
            <a:endParaRPr lang="en-US" dirty="0"/>
          </a:p>
          <a:p>
            <a:endParaRPr lang="es-CO" dirty="0"/>
          </a:p>
        </p:txBody>
      </p:sp>
    </p:spTree>
    <p:extLst>
      <p:ext uri="{BB962C8B-B14F-4D97-AF65-F5344CB8AC3E}">
        <p14:creationId xmlns:p14="http://schemas.microsoft.com/office/powerpoint/2010/main" val="9899302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Learning Objectives</a:t>
            </a:r>
            <a:endParaRPr lang="es-CO" dirty="0"/>
          </a:p>
        </p:txBody>
      </p:sp>
      <p:sp>
        <p:nvSpPr>
          <p:cNvPr id="3" name="Content Placeholder 2"/>
          <p:cNvSpPr>
            <a:spLocks noGrp="1"/>
          </p:cNvSpPr>
          <p:nvPr>
            <p:ph sz="quarter" idx="1"/>
          </p:nvPr>
        </p:nvSpPr>
        <p:spPr>
          <a:xfrm>
            <a:off x="304800" y="1524000"/>
            <a:ext cx="8503920" cy="4572000"/>
          </a:xfrm>
        </p:spPr>
        <p:txBody>
          <a:bodyPr>
            <a:normAutofit/>
          </a:bodyPr>
          <a:lstStyle/>
          <a:p>
            <a:r>
              <a:rPr lang="en-US" dirty="0" smtClean="0"/>
              <a:t>Teacher evaluation</a:t>
            </a:r>
          </a:p>
          <a:p>
            <a:pPr lvl="1"/>
            <a:r>
              <a:rPr lang="en-US" dirty="0" smtClean="0"/>
              <a:t>50% on student performance</a:t>
            </a:r>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marL="274320" lvl="1" indent="0">
              <a:buNone/>
            </a:pPr>
            <a:r>
              <a:rPr lang="en-US" dirty="0" smtClean="0"/>
              <a:t>Ohio Department of Education</a:t>
            </a:r>
            <a:endParaRPr lang="en-US" dirty="0"/>
          </a:p>
          <a:p>
            <a:pPr marL="274320" lvl="1" indent="0">
              <a:buNone/>
            </a:pPr>
            <a:endParaRPr lang="en-US" dirty="0" smtClean="0"/>
          </a:p>
          <a:p>
            <a:pPr lvl="1"/>
            <a:endParaRPr lang="en-US" dirty="0" smtClean="0"/>
          </a:p>
          <a:p>
            <a:endParaRPr lang="es-CO"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816" y="2630424"/>
            <a:ext cx="7924800" cy="2993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74356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can use...</a:t>
            </a:r>
            <a:endParaRPr lang="es-CO" dirty="0"/>
          </a:p>
        </p:txBody>
      </p:sp>
      <p:sp>
        <p:nvSpPr>
          <p:cNvPr id="3" name="Content Placeholder 2"/>
          <p:cNvSpPr>
            <a:spLocks noGrp="1"/>
          </p:cNvSpPr>
          <p:nvPr>
            <p:ph sz="quarter" idx="1"/>
          </p:nvPr>
        </p:nvSpPr>
        <p:spPr/>
        <p:txBody>
          <a:bodyPr/>
          <a:lstStyle/>
          <a:p>
            <a:r>
              <a:rPr lang="en-US" dirty="0" smtClean="0"/>
              <a:t>Integrated Performance Assessments</a:t>
            </a:r>
          </a:p>
          <a:p>
            <a:r>
              <a:rPr lang="en-US" dirty="0" smtClean="0"/>
              <a:t>LinguaFolio</a:t>
            </a:r>
          </a:p>
          <a:p>
            <a:r>
              <a:rPr lang="en-US" dirty="0" smtClean="0"/>
              <a:t>Any type of portfolio</a:t>
            </a:r>
          </a:p>
          <a:p>
            <a:r>
              <a:rPr lang="en-US" dirty="0" smtClean="0"/>
              <a:t>Proficiency based assessments</a:t>
            </a:r>
            <a:endParaRPr lang="es-CO" dirty="0"/>
          </a:p>
        </p:txBody>
      </p:sp>
    </p:spTree>
    <p:extLst>
      <p:ext uri="{BB962C8B-B14F-4D97-AF65-F5344CB8AC3E}">
        <p14:creationId xmlns:p14="http://schemas.microsoft.com/office/powerpoint/2010/main" val="1549438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experience	</a:t>
            </a:r>
            <a:endParaRPr lang="en-US" dirty="0"/>
          </a:p>
        </p:txBody>
      </p:sp>
      <p:sp>
        <p:nvSpPr>
          <p:cNvPr id="3" name="Content Placeholder 2"/>
          <p:cNvSpPr>
            <a:spLocks noGrp="1"/>
          </p:cNvSpPr>
          <p:nvPr>
            <p:ph idx="1"/>
          </p:nvPr>
        </p:nvSpPr>
        <p:spPr/>
        <p:txBody>
          <a:bodyPr/>
          <a:lstStyle/>
          <a:p>
            <a:r>
              <a:rPr lang="en-US" dirty="0" smtClean="0"/>
              <a:t>Start with the assessment goals</a:t>
            </a:r>
          </a:p>
          <a:p>
            <a:pPr lvl="1"/>
            <a:r>
              <a:rPr lang="en-US" dirty="0" smtClean="0"/>
              <a:t>I can...  (make them really student friendly)</a:t>
            </a:r>
          </a:p>
          <a:p>
            <a:pPr lvl="2"/>
            <a:r>
              <a:rPr lang="en-US" dirty="0" smtClean="0"/>
              <a:t>Talk about my school telling what I like and dislike</a:t>
            </a:r>
          </a:p>
          <a:p>
            <a:pPr lvl="2"/>
            <a:r>
              <a:rPr lang="en-US" dirty="0" smtClean="0"/>
              <a:t>Talk with a kid in the Dominican Republic and compare our schools </a:t>
            </a:r>
          </a:p>
          <a:p>
            <a:pPr lvl="2"/>
            <a:r>
              <a:rPr lang="en-US" dirty="0" smtClean="0"/>
              <a:t>Talk about what I really like to do and do after the bell rings</a:t>
            </a:r>
          </a:p>
          <a:p>
            <a:pPr lvl="2"/>
            <a:r>
              <a:rPr lang="en-US" dirty="0" smtClean="0"/>
              <a:t>Talk about some of the people I know (and ones I wish I didn’t know)</a:t>
            </a:r>
          </a:p>
          <a:p>
            <a:pPr lvl="2"/>
            <a:r>
              <a:rPr lang="en-US" dirty="0" smtClean="0"/>
              <a:t>ETC.  Whatever captures your students’ interest according to their age.</a:t>
            </a:r>
          </a:p>
        </p:txBody>
      </p:sp>
    </p:spTree>
    <p:extLst>
      <p:ext uri="{BB962C8B-B14F-4D97-AF65-F5344CB8AC3E}">
        <p14:creationId xmlns:p14="http://schemas.microsoft.com/office/powerpoint/2010/main" val="4119511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 </a:t>
            </a:r>
            <a:endParaRPr lang="en-US" dirty="0"/>
          </a:p>
        </p:txBody>
      </p:sp>
      <p:sp>
        <p:nvSpPr>
          <p:cNvPr id="3" name="Content Placeholder 2"/>
          <p:cNvSpPr>
            <a:spLocks noGrp="1"/>
          </p:cNvSpPr>
          <p:nvPr>
            <p:ph idx="1"/>
          </p:nvPr>
        </p:nvSpPr>
        <p:spPr/>
        <p:txBody>
          <a:bodyPr>
            <a:normAutofit/>
          </a:bodyPr>
          <a:lstStyle/>
          <a:p>
            <a:r>
              <a:rPr lang="en-US" dirty="0" smtClean="0"/>
              <a:t>The grammar</a:t>
            </a:r>
          </a:p>
          <a:p>
            <a:pPr lvl="1"/>
            <a:r>
              <a:rPr lang="en-US" dirty="0" err="1" smtClean="0"/>
              <a:t>Conocer</a:t>
            </a:r>
            <a:r>
              <a:rPr lang="en-US" dirty="0" smtClean="0"/>
              <a:t>/saber</a:t>
            </a:r>
          </a:p>
          <a:p>
            <a:pPr lvl="1"/>
            <a:r>
              <a:rPr lang="en-US" dirty="0" err="1" smtClean="0"/>
              <a:t>Vocabualry</a:t>
            </a:r>
            <a:endParaRPr lang="en-US" dirty="0" smtClean="0"/>
          </a:p>
          <a:p>
            <a:pPr lvl="1"/>
            <a:r>
              <a:rPr lang="en-US" dirty="0" err="1" smtClean="0"/>
              <a:t>Hace</a:t>
            </a:r>
            <a:r>
              <a:rPr lang="en-US" dirty="0" smtClean="0"/>
              <a:t>..</a:t>
            </a:r>
            <a:r>
              <a:rPr lang="en-US" dirty="0" err="1" smtClean="0"/>
              <a:t>que</a:t>
            </a:r>
            <a:endParaRPr lang="en-US" dirty="0" smtClean="0"/>
          </a:p>
          <a:p>
            <a:pPr lvl="1"/>
            <a:r>
              <a:rPr lang="en-US" dirty="0" err="1" smtClean="0"/>
              <a:t>más</a:t>
            </a:r>
            <a:r>
              <a:rPr lang="en-US" dirty="0" smtClean="0"/>
              <a:t> </a:t>
            </a:r>
            <a:r>
              <a:rPr lang="en-US" dirty="0" err="1" smtClean="0"/>
              <a:t>que.</a:t>
            </a:r>
            <a:r>
              <a:rPr lang="en-US" dirty="0" smtClean="0"/>
              <a:t>..</a:t>
            </a:r>
          </a:p>
          <a:p>
            <a:pPr lvl="1"/>
            <a:r>
              <a:rPr lang="en-US" dirty="0" smtClean="0"/>
              <a:t>etc.</a:t>
            </a:r>
          </a:p>
          <a:p>
            <a:r>
              <a:rPr lang="en-US" dirty="0" smtClean="0"/>
              <a:t>The culture of the schools</a:t>
            </a:r>
          </a:p>
          <a:p>
            <a:r>
              <a:rPr lang="en-US" dirty="0" smtClean="0"/>
              <a:t>Talk, talk, talk, </a:t>
            </a:r>
          </a:p>
          <a:p>
            <a:pPr lvl="1"/>
            <a:r>
              <a:rPr lang="en-US" dirty="0" smtClean="0"/>
              <a:t>Ask and answer questions</a:t>
            </a:r>
          </a:p>
          <a:p>
            <a:pPr lvl="1"/>
            <a:r>
              <a:rPr lang="en-US" dirty="0" smtClean="0"/>
              <a:t>Skype</a:t>
            </a:r>
            <a:endParaRPr lang="en-US" dirty="0"/>
          </a:p>
        </p:txBody>
      </p:sp>
    </p:spTree>
    <p:extLst>
      <p:ext uri="{BB962C8B-B14F-4D97-AF65-F5344CB8AC3E}">
        <p14:creationId xmlns:p14="http://schemas.microsoft.com/office/powerpoint/2010/main" val="2080660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Formative assessments	</a:t>
            </a:r>
            <a:endParaRPr lang="en-US" dirty="0"/>
          </a:p>
        </p:txBody>
      </p:sp>
      <p:sp>
        <p:nvSpPr>
          <p:cNvPr id="3" name="Content Placeholder 2"/>
          <p:cNvSpPr>
            <a:spLocks noGrp="1"/>
          </p:cNvSpPr>
          <p:nvPr>
            <p:ph idx="1"/>
          </p:nvPr>
        </p:nvSpPr>
        <p:spPr/>
        <p:txBody>
          <a:bodyPr/>
          <a:lstStyle/>
          <a:p>
            <a:r>
              <a:rPr lang="en-US" dirty="0" smtClean="0"/>
              <a:t>Vocabulary quiz</a:t>
            </a:r>
          </a:p>
          <a:p>
            <a:r>
              <a:rPr lang="en-US" dirty="0" smtClean="0"/>
              <a:t>Saber/</a:t>
            </a:r>
            <a:r>
              <a:rPr lang="en-US" dirty="0" err="1" smtClean="0"/>
              <a:t>conocer</a:t>
            </a:r>
            <a:r>
              <a:rPr lang="en-US" dirty="0" smtClean="0"/>
              <a:t> quiz</a:t>
            </a:r>
          </a:p>
          <a:p>
            <a:r>
              <a:rPr lang="en-US" dirty="0" smtClean="0"/>
              <a:t>Stem changing verb quiz</a:t>
            </a:r>
          </a:p>
          <a:p>
            <a:r>
              <a:rPr lang="en-US" dirty="0" smtClean="0"/>
              <a:t>Etc.</a:t>
            </a:r>
            <a:endParaRPr lang="en-US" dirty="0"/>
          </a:p>
        </p:txBody>
      </p:sp>
    </p:spTree>
    <p:extLst>
      <p:ext uri="{BB962C8B-B14F-4D97-AF65-F5344CB8AC3E}">
        <p14:creationId xmlns:p14="http://schemas.microsoft.com/office/powerpoint/2010/main" val="10874382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Summative assessment</a:t>
            </a:r>
            <a:endParaRPr lang="en-US" dirty="0"/>
          </a:p>
        </p:txBody>
      </p:sp>
      <p:sp>
        <p:nvSpPr>
          <p:cNvPr id="3" name="Content Placeholder 2"/>
          <p:cNvSpPr>
            <a:spLocks noGrp="1"/>
          </p:cNvSpPr>
          <p:nvPr>
            <p:ph idx="1"/>
          </p:nvPr>
        </p:nvSpPr>
        <p:spPr/>
        <p:txBody>
          <a:bodyPr/>
          <a:lstStyle/>
          <a:p>
            <a:r>
              <a:rPr lang="en-US" dirty="0" smtClean="0"/>
              <a:t>Sit in group and talk about school with classmates and me.  Answer and ask questions.</a:t>
            </a:r>
          </a:p>
          <a:p>
            <a:r>
              <a:rPr lang="en-US" dirty="0" smtClean="0"/>
              <a:t>Listen to the conversation and answer, summarize anything that makes them listen to the whole, not specific tiny words</a:t>
            </a:r>
          </a:p>
          <a:p>
            <a:pPr lvl="1"/>
            <a:r>
              <a:rPr lang="en-US" dirty="0" smtClean="0"/>
              <a:t>Not multiple choice</a:t>
            </a:r>
          </a:p>
          <a:p>
            <a:r>
              <a:rPr lang="en-US" dirty="0" smtClean="0"/>
              <a:t>Write a letter to your host family that you are going to visit in the summer.  Show me what you have learned.  </a:t>
            </a:r>
            <a:r>
              <a:rPr lang="en-US" dirty="0" err="1" smtClean="0"/>
              <a:t>Impresiona</a:t>
            </a:r>
            <a:r>
              <a:rPr lang="en-US" dirty="0" smtClean="0"/>
              <a:t> a la Sra.   </a:t>
            </a:r>
            <a:r>
              <a:rPr lang="en-US" dirty="0" smtClean="0">
                <a:hlinkClick r:id="rId2" action="ppaction://hlinkfile"/>
              </a:rPr>
              <a:t>Assessment sample</a:t>
            </a:r>
            <a:endParaRPr lang="en-US" dirty="0" smtClean="0"/>
          </a:p>
          <a:p>
            <a:pPr marL="0" indent="0">
              <a:buNone/>
            </a:pPr>
            <a:endParaRPr lang="en-US" dirty="0" smtClean="0"/>
          </a:p>
          <a:p>
            <a:endParaRPr lang="en-US" dirty="0" smtClean="0"/>
          </a:p>
          <a:p>
            <a:pPr lvl="1"/>
            <a:endParaRPr lang="en-US" dirty="0" smtClean="0"/>
          </a:p>
        </p:txBody>
      </p:sp>
    </p:spTree>
    <p:extLst>
      <p:ext uri="{BB962C8B-B14F-4D97-AF65-F5344CB8AC3E}">
        <p14:creationId xmlns:p14="http://schemas.microsoft.com/office/powerpoint/2010/main" val="3905196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lvl="0"/>
            <a:r>
              <a:rPr lang="en-US" dirty="0"/>
              <a:t> We are teaching grammar, vocabulary etc. and using regular quizzes for formative testing/quizzing.</a:t>
            </a:r>
          </a:p>
          <a:p>
            <a:pPr lvl="0"/>
            <a:r>
              <a:rPr lang="en-US" dirty="0"/>
              <a:t>After each chapter, we are giving an IPA type test.  It includes listening, reading, writing and speaking.  There is no fill in the blank or pick the right…. At all.  It is showing what kids can do with the language with their interpretive, interpersonal, and presentational skills in the language.</a:t>
            </a:r>
          </a:p>
          <a:p>
            <a:pPr lvl="0"/>
            <a:r>
              <a:rPr lang="en-US" dirty="0"/>
              <a:t>We use a </a:t>
            </a:r>
            <a:r>
              <a:rPr lang="en-US" dirty="0">
                <a:hlinkClick r:id="rId2" action="ppaction://hlinkfile"/>
              </a:rPr>
              <a:t>performance based proficiency rubric</a:t>
            </a:r>
            <a:r>
              <a:rPr lang="en-US" dirty="0"/>
              <a:t> for these tests.</a:t>
            </a:r>
          </a:p>
          <a:p>
            <a:endParaRPr lang="en-US" dirty="0"/>
          </a:p>
        </p:txBody>
      </p:sp>
    </p:spTree>
    <p:extLst>
      <p:ext uri="{BB962C8B-B14F-4D97-AF65-F5344CB8AC3E}">
        <p14:creationId xmlns:p14="http://schemas.microsoft.com/office/powerpoint/2010/main" val="7200743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lnSpcReduction="10000"/>
          </a:bodyPr>
          <a:lstStyle/>
          <a:p>
            <a:pPr lvl="0"/>
            <a:r>
              <a:rPr lang="en-US" dirty="0" smtClean="0"/>
              <a:t>For </a:t>
            </a:r>
            <a:r>
              <a:rPr lang="en-US" dirty="0"/>
              <a:t>the SLO at midterm and final for first year, and at the beginning, midterm and final for levels 2,3,4,ap, we will also give an IPA exam that we will use a </a:t>
            </a:r>
            <a:r>
              <a:rPr lang="en-US" dirty="0">
                <a:hlinkClick r:id="rId2" action="ppaction://hlinkfile"/>
              </a:rPr>
              <a:t>proficiency based rubric </a:t>
            </a:r>
            <a:r>
              <a:rPr lang="en-US" dirty="0"/>
              <a:t>for to assess if they are at the novice mid, high, intermediate low, mid, or high according to level.</a:t>
            </a:r>
          </a:p>
          <a:p>
            <a:pPr lvl="0"/>
            <a:r>
              <a:rPr lang="en-US" dirty="0"/>
              <a:t>We are also using the </a:t>
            </a:r>
            <a:r>
              <a:rPr lang="en-US" dirty="0" err="1"/>
              <a:t>LinguaFolio</a:t>
            </a:r>
            <a:r>
              <a:rPr lang="en-US" dirty="0"/>
              <a:t> checklist of “I can” statements as back up and to let us know what level they are going to fall into before we give them an IPA.  We will keep a Dossier of their work for this to prove they are where they self-assess.</a:t>
            </a:r>
          </a:p>
          <a:p>
            <a:endParaRPr lang="en-US" dirty="0"/>
          </a:p>
        </p:txBody>
      </p:sp>
    </p:spTree>
    <p:extLst>
      <p:ext uri="{BB962C8B-B14F-4D97-AF65-F5344CB8AC3E}">
        <p14:creationId xmlns:p14="http://schemas.microsoft.com/office/powerpoint/2010/main" val="5367426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LinguaFolio</a:t>
            </a:r>
            <a:endParaRPr lang="es-CO"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2528239846"/>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457200" y="6019800"/>
            <a:ext cx="1045479" cy="369332"/>
          </a:xfrm>
          <a:prstGeom prst="rect">
            <a:avLst/>
          </a:prstGeom>
        </p:spPr>
        <p:txBody>
          <a:bodyPr wrap="none">
            <a:spAutoFit/>
          </a:bodyPr>
          <a:lstStyle/>
          <a:p>
            <a:r>
              <a:rPr lang="en-US" dirty="0">
                <a:solidFill>
                  <a:schemeClr val="tx1">
                    <a:lumMod val="95000"/>
                    <a:lumOff val="5000"/>
                  </a:schemeClr>
                </a:solidFill>
              </a:rPr>
              <a:t>NCSSFL</a:t>
            </a:r>
          </a:p>
        </p:txBody>
      </p:sp>
    </p:spTree>
    <p:extLst>
      <p:ext uri="{BB962C8B-B14F-4D97-AF65-F5344CB8AC3E}">
        <p14:creationId xmlns:p14="http://schemas.microsoft.com/office/powerpoint/2010/main" val="7522690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dirty="0"/>
          </a:p>
        </p:txBody>
      </p:sp>
      <p:sp>
        <p:nvSpPr>
          <p:cNvPr id="3" name="Content Placeholder 2"/>
          <p:cNvSpPr>
            <a:spLocks noGrp="1"/>
          </p:cNvSpPr>
          <p:nvPr>
            <p:ph sz="quarter" idx="1"/>
          </p:nvPr>
        </p:nvSpPr>
        <p:spPr/>
        <p:txBody>
          <a:bodyPr/>
          <a:lstStyle/>
          <a:p>
            <a:r>
              <a:rPr lang="en-US" dirty="0" smtClean="0"/>
              <a:t>Students only need to get 70% of the “I can..” statements to be at the level 1.</a:t>
            </a:r>
          </a:p>
          <a:p>
            <a:endParaRPr lang="en-US" dirty="0" smtClean="0"/>
          </a:p>
        </p:txBody>
      </p:sp>
    </p:spTree>
    <p:extLst>
      <p:ext uri="{BB962C8B-B14F-4D97-AF65-F5344CB8AC3E}">
        <p14:creationId xmlns:p14="http://schemas.microsoft.com/office/powerpoint/2010/main" val="1401696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Background</a:t>
            </a:r>
            <a:endParaRPr lang="es-CO" dirty="0"/>
          </a:p>
        </p:txBody>
      </p:sp>
      <p:sp>
        <p:nvSpPr>
          <p:cNvPr id="3" name="Content Placeholder 2"/>
          <p:cNvSpPr>
            <a:spLocks noGrp="1"/>
          </p:cNvSpPr>
          <p:nvPr>
            <p:ph sz="quarter" idx="1"/>
          </p:nvPr>
        </p:nvSpPr>
        <p:spPr/>
        <p:txBody>
          <a:bodyPr/>
          <a:lstStyle/>
          <a:p>
            <a:pPr>
              <a:lnSpc>
                <a:spcPct val="150000"/>
              </a:lnSpc>
            </a:pPr>
            <a:r>
              <a:rPr lang="en-US" b="1" dirty="0" smtClean="0">
                <a:hlinkClick r:id="rId2" action="ppaction://hlinkfile"/>
              </a:rPr>
              <a:t>Learning Inventory</a:t>
            </a:r>
            <a:endParaRPr lang="en-US" dirty="0" smtClean="0"/>
          </a:p>
          <a:p>
            <a:pPr>
              <a:lnSpc>
                <a:spcPct val="150000"/>
              </a:lnSpc>
            </a:pPr>
            <a:r>
              <a:rPr lang="en-US" b="1" dirty="0" smtClean="0">
                <a:hlinkClick r:id="rId3" action="ppaction://hlinkfile"/>
              </a:rPr>
              <a:t>"How Do I Learn"</a:t>
            </a:r>
            <a:endParaRPr lang="en-US" dirty="0" smtClean="0"/>
          </a:p>
          <a:p>
            <a:pPr>
              <a:lnSpc>
                <a:spcPct val="150000"/>
              </a:lnSpc>
            </a:pPr>
            <a:r>
              <a:rPr lang="en-US" b="1" dirty="0" smtClean="0"/>
              <a:t>Documenting </a:t>
            </a:r>
            <a:r>
              <a:rPr lang="en-US" b="1" dirty="0"/>
              <a:t>Language Background </a:t>
            </a:r>
            <a:r>
              <a:rPr lang="en-US" dirty="0"/>
              <a:t>(optional templates) </a:t>
            </a:r>
          </a:p>
          <a:p>
            <a:pPr lvl="1">
              <a:lnSpc>
                <a:spcPct val="150000"/>
              </a:lnSpc>
            </a:pPr>
            <a:r>
              <a:rPr lang="en-US" b="1" dirty="0">
                <a:hlinkClick r:id="rId4" action="ppaction://hlinkfile"/>
              </a:rPr>
              <a:t>Learning </a:t>
            </a:r>
            <a:r>
              <a:rPr lang="en-US" b="1" dirty="0" smtClean="0">
                <a:hlinkClick r:id="rId4" action="ppaction://hlinkfile"/>
              </a:rPr>
              <a:t>Summary</a:t>
            </a:r>
            <a:endParaRPr lang="en-US" dirty="0"/>
          </a:p>
          <a:p>
            <a:pPr lvl="1">
              <a:lnSpc>
                <a:spcPct val="150000"/>
              </a:lnSpc>
            </a:pPr>
            <a:r>
              <a:rPr lang="en-US" b="1" dirty="0">
                <a:hlinkClick r:id="rId5" action="ppaction://hlinkfile"/>
              </a:rPr>
              <a:t>Language </a:t>
            </a:r>
            <a:r>
              <a:rPr lang="en-US" b="1" dirty="0" smtClean="0">
                <a:hlinkClick r:id="rId5" action="ppaction://hlinkfile"/>
              </a:rPr>
              <a:t>Activities</a:t>
            </a:r>
            <a:endParaRPr lang="en-US" dirty="0"/>
          </a:p>
          <a:p>
            <a:endParaRPr lang="es-CO" dirty="0"/>
          </a:p>
        </p:txBody>
      </p:sp>
    </p:spTree>
    <p:extLst>
      <p:ext uri="{BB962C8B-B14F-4D97-AF65-F5344CB8AC3E}">
        <p14:creationId xmlns:p14="http://schemas.microsoft.com/office/powerpoint/2010/main" val="11305889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Student Learning Objectives</a:t>
            </a:r>
            <a:endParaRPr lang="es-CO" dirty="0"/>
          </a:p>
        </p:txBody>
      </p:sp>
      <p:sp>
        <p:nvSpPr>
          <p:cNvPr id="3" name="Content Placeholder 2"/>
          <p:cNvSpPr>
            <a:spLocks noGrp="1"/>
          </p:cNvSpPr>
          <p:nvPr>
            <p:ph sz="quarter"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0" indent="0">
              <a:buNone/>
            </a:pPr>
            <a:r>
              <a:rPr lang="en-US" dirty="0" smtClean="0"/>
              <a:t>Ohio Department of Education</a:t>
            </a:r>
            <a:endParaRPr lang="es-CO"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828800"/>
            <a:ext cx="8029575" cy="3554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43658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Interculturality</a:t>
            </a:r>
            <a:endParaRPr lang="es-CO" dirty="0"/>
          </a:p>
        </p:txBody>
      </p:sp>
      <p:sp>
        <p:nvSpPr>
          <p:cNvPr id="3" name="Content Placeholder 2"/>
          <p:cNvSpPr>
            <a:spLocks noGrp="1"/>
          </p:cNvSpPr>
          <p:nvPr>
            <p:ph sz="quarter" idx="1"/>
          </p:nvPr>
        </p:nvSpPr>
        <p:spPr/>
        <p:txBody>
          <a:bodyPr/>
          <a:lstStyle/>
          <a:p>
            <a:pPr>
              <a:lnSpc>
                <a:spcPct val="200000"/>
              </a:lnSpc>
            </a:pPr>
            <a:r>
              <a:rPr lang="en-US" dirty="0" err="1">
                <a:hlinkClick r:id="rId2" action="ppaction://hlinkfile"/>
              </a:rPr>
              <a:t>Interculturality</a:t>
            </a:r>
            <a:r>
              <a:rPr lang="en-US" dirty="0"/>
              <a:t> refers to the interaction of people from different cultures, using authentic language appropriately to demonstrate knowledge and understanding of the cultures. </a:t>
            </a:r>
            <a:endParaRPr lang="es-CO" dirty="0"/>
          </a:p>
        </p:txBody>
      </p:sp>
    </p:spTree>
    <p:extLst>
      <p:ext uri="{BB962C8B-B14F-4D97-AF65-F5344CB8AC3E}">
        <p14:creationId xmlns:p14="http://schemas.microsoft.com/office/powerpoint/2010/main" val="1485416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Self-assessment checklists</a:t>
            </a:r>
            <a:endParaRPr lang="es-CO" dirty="0"/>
          </a:p>
        </p:txBody>
      </p:sp>
      <p:sp>
        <p:nvSpPr>
          <p:cNvPr id="3" name="Content Placeholder 2"/>
          <p:cNvSpPr>
            <a:spLocks noGrp="1"/>
          </p:cNvSpPr>
          <p:nvPr>
            <p:ph sz="quarter" idx="1"/>
          </p:nvPr>
        </p:nvSpPr>
        <p:spPr/>
        <p:txBody>
          <a:bodyPr/>
          <a:lstStyle/>
          <a:p>
            <a:pPr>
              <a:lnSpc>
                <a:spcPct val="150000"/>
              </a:lnSpc>
            </a:pPr>
            <a:r>
              <a:rPr lang="es-CO" dirty="0" err="1" smtClean="0">
                <a:hlinkClick r:id="rId2" action="ppaction://hlinkfile"/>
              </a:rPr>
              <a:t>Interpretive</a:t>
            </a:r>
            <a:r>
              <a:rPr lang="es-CO" dirty="0" smtClean="0">
                <a:hlinkClick r:id="rId2" action="ppaction://hlinkfile"/>
              </a:rPr>
              <a:t> </a:t>
            </a:r>
            <a:r>
              <a:rPr lang="es-CO" dirty="0" err="1" smtClean="0">
                <a:hlinkClick r:id="rId2" action="ppaction://hlinkfile"/>
              </a:rPr>
              <a:t>Listening</a:t>
            </a:r>
            <a:r>
              <a:rPr lang="es-CO" dirty="0" smtClean="0">
                <a:hlinkClick r:id="rId2" action="ppaction://hlinkfile"/>
              </a:rPr>
              <a:t> </a:t>
            </a:r>
            <a:r>
              <a:rPr lang="es-CO" dirty="0" err="1" smtClean="0">
                <a:hlinkClick r:id="rId2" action="ppaction://hlinkfile"/>
              </a:rPr>
              <a:t>Checklist</a:t>
            </a:r>
            <a:endParaRPr lang="es-CO" dirty="0" smtClean="0"/>
          </a:p>
          <a:p>
            <a:pPr>
              <a:lnSpc>
                <a:spcPct val="150000"/>
              </a:lnSpc>
            </a:pPr>
            <a:r>
              <a:rPr lang="es-CO" dirty="0" err="1" smtClean="0">
                <a:hlinkClick r:id="rId3" action="ppaction://hlinkfile"/>
              </a:rPr>
              <a:t>Interpretive</a:t>
            </a:r>
            <a:r>
              <a:rPr lang="es-CO" dirty="0" smtClean="0">
                <a:hlinkClick r:id="rId3" action="ppaction://hlinkfile"/>
              </a:rPr>
              <a:t> Reading </a:t>
            </a:r>
            <a:r>
              <a:rPr lang="es-CO" dirty="0" err="1" smtClean="0">
                <a:hlinkClick r:id="rId3" action="ppaction://hlinkfile"/>
              </a:rPr>
              <a:t>Checklist</a:t>
            </a:r>
            <a:endParaRPr lang="es-CO" dirty="0" smtClean="0"/>
          </a:p>
          <a:p>
            <a:pPr>
              <a:lnSpc>
                <a:spcPct val="150000"/>
              </a:lnSpc>
            </a:pPr>
            <a:r>
              <a:rPr lang="es-CO" dirty="0" smtClean="0">
                <a:hlinkClick r:id="rId4" action="ppaction://hlinkfile"/>
              </a:rPr>
              <a:t>Interpersonal </a:t>
            </a:r>
            <a:r>
              <a:rPr lang="es-CO" dirty="0" err="1" smtClean="0">
                <a:hlinkClick r:id="rId4" action="ppaction://hlinkfile"/>
              </a:rPr>
              <a:t>Communication</a:t>
            </a:r>
            <a:r>
              <a:rPr lang="es-CO" dirty="0" smtClean="0">
                <a:hlinkClick r:id="rId4" action="ppaction://hlinkfile"/>
              </a:rPr>
              <a:t> </a:t>
            </a:r>
            <a:r>
              <a:rPr lang="es-CO" dirty="0" err="1" smtClean="0">
                <a:hlinkClick r:id="rId4" action="ppaction://hlinkfile"/>
              </a:rPr>
              <a:t>Checklist</a:t>
            </a:r>
            <a:endParaRPr lang="es-CO" dirty="0"/>
          </a:p>
          <a:p>
            <a:pPr>
              <a:lnSpc>
                <a:spcPct val="150000"/>
              </a:lnSpc>
            </a:pPr>
            <a:r>
              <a:rPr lang="es-CO" dirty="0" err="1" smtClean="0">
                <a:hlinkClick r:id="rId5" action="ppaction://hlinkfile"/>
              </a:rPr>
              <a:t>Presentational</a:t>
            </a:r>
            <a:r>
              <a:rPr lang="es-CO" dirty="0" smtClean="0">
                <a:hlinkClick r:id="rId5" action="ppaction://hlinkfile"/>
              </a:rPr>
              <a:t> </a:t>
            </a:r>
            <a:r>
              <a:rPr lang="es-CO" dirty="0" err="1" smtClean="0">
                <a:hlinkClick r:id="rId5" action="ppaction://hlinkfile"/>
              </a:rPr>
              <a:t>Writing</a:t>
            </a:r>
            <a:r>
              <a:rPr lang="es-CO" dirty="0" smtClean="0">
                <a:hlinkClick r:id="rId5" action="ppaction://hlinkfile"/>
              </a:rPr>
              <a:t> </a:t>
            </a:r>
            <a:r>
              <a:rPr lang="es-CO" dirty="0" err="1" smtClean="0">
                <a:hlinkClick r:id="rId5" action="ppaction://hlinkfile"/>
              </a:rPr>
              <a:t>Checklist</a:t>
            </a:r>
            <a:endParaRPr lang="es-CO" dirty="0" smtClean="0"/>
          </a:p>
          <a:p>
            <a:pPr>
              <a:lnSpc>
                <a:spcPct val="150000"/>
              </a:lnSpc>
            </a:pPr>
            <a:r>
              <a:rPr lang="es-CO" dirty="0" err="1" smtClean="0">
                <a:hlinkClick r:id="rId6" action="ppaction://hlinkfile"/>
              </a:rPr>
              <a:t>Presentational</a:t>
            </a:r>
            <a:r>
              <a:rPr lang="es-CO" dirty="0" smtClean="0">
                <a:hlinkClick r:id="rId6" action="ppaction://hlinkfile"/>
              </a:rPr>
              <a:t> </a:t>
            </a:r>
            <a:r>
              <a:rPr lang="es-CO" dirty="0" err="1" smtClean="0">
                <a:hlinkClick r:id="rId6" action="ppaction://hlinkfile"/>
              </a:rPr>
              <a:t>Speaking</a:t>
            </a:r>
            <a:r>
              <a:rPr lang="es-CO" dirty="0" smtClean="0">
                <a:hlinkClick r:id="rId6" action="ppaction://hlinkfile"/>
              </a:rPr>
              <a:t> </a:t>
            </a:r>
            <a:r>
              <a:rPr lang="es-CO" dirty="0" err="1" smtClean="0">
                <a:hlinkClick r:id="rId6" action="ppaction://hlinkfile"/>
              </a:rPr>
              <a:t>Checklist</a:t>
            </a:r>
            <a:r>
              <a:rPr lang="es-CO" dirty="0"/>
              <a:t/>
            </a:r>
            <a:br>
              <a:rPr lang="es-CO" dirty="0"/>
            </a:br>
            <a:endParaRPr lang="es-CO" dirty="0"/>
          </a:p>
        </p:txBody>
      </p:sp>
    </p:spTree>
    <p:extLst>
      <p:ext uri="{BB962C8B-B14F-4D97-AF65-F5344CB8AC3E}">
        <p14:creationId xmlns:p14="http://schemas.microsoft.com/office/powerpoint/2010/main" val="22843451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dirty="0"/>
              <a:t>Self-assessment </a:t>
            </a:r>
            <a:r>
              <a:rPr lang="en-US" dirty="0" smtClean="0"/>
              <a:t>checklists</a:t>
            </a:r>
            <a:endParaRPr lang="es-CO" dirty="0"/>
          </a:p>
        </p:txBody>
      </p:sp>
      <p:sp>
        <p:nvSpPr>
          <p:cNvPr id="3" name="Content Placeholder 2"/>
          <p:cNvSpPr>
            <a:spLocks noGrp="1"/>
          </p:cNvSpPr>
          <p:nvPr>
            <p:ph sz="quarter" idx="1"/>
          </p:nvPr>
        </p:nvSpPr>
        <p:spPr>
          <a:xfrm>
            <a:off x="457200" y="1524000"/>
            <a:ext cx="8229600" cy="4525963"/>
          </a:xfrm>
        </p:spPr>
        <p:txBody>
          <a:bodyPr>
            <a:normAutofit/>
          </a:bodyPr>
          <a:lstStyle/>
          <a:p>
            <a:pPr marL="457200" lvl="1" indent="0">
              <a:buNone/>
            </a:pPr>
            <a:endParaRPr lang="es-CO" dirty="0"/>
          </a:p>
        </p:txBody>
      </p:sp>
      <p:graphicFrame>
        <p:nvGraphicFramePr>
          <p:cNvPr id="7" name="Diagram 6"/>
          <p:cNvGraphicFramePr/>
          <p:nvPr>
            <p:extLst>
              <p:ext uri="{D42A27DB-BD31-4B8C-83A1-F6EECF244321}">
                <p14:modId xmlns:p14="http://schemas.microsoft.com/office/powerpoint/2010/main" val="1793005957"/>
              </p:ext>
            </p:extLst>
          </p:nvPr>
        </p:nvGraphicFramePr>
        <p:xfrm>
          <a:off x="457200" y="1524000"/>
          <a:ext cx="83058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46721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Self-assessment </a:t>
            </a:r>
            <a:r>
              <a:rPr lang="en-US" dirty="0" smtClean="0"/>
              <a:t>checklists for the SLO</a:t>
            </a:r>
            <a:endParaRPr lang="es-CO" dirty="0"/>
          </a:p>
        </p:txBody>
      </p:sp>
      <p:sp>
        <p:nvSpPr>
          <p:cNvPr id="3" name="Content Placeholder 2"/>
          <p:cNvSpPr>
            <a:spLocks noGrp="1"/>
          </p:cNvSpPr>
          <p:nvPr>
            <p:ph sz="quarter" idx="1"/>
          </p:nvPr>
        </p:nvSpPr>
        <p:spPr/>
        <p:txBody>
          <a:bodyPr>
            <a:normAutofit lnSpcReduction="10000"/>
          </a:bodyPr>
          <a:lstStyle/>
          <a:p>
            <a:r>
              <a:rPr lang="en-US" dirty="0" smtClean="0"/>
              <a:t>To differentiate between </a:t>
            </a:r>
          </a:p>
          <a:p>
            <a:pPr lvl="1"/>
            <a:r>
              <a:rPr lang="en-US" dirty="0" smtClean="0"/>
              <a:t>Novice mid 1,2,3</a:t>
            </a:r>
          </a:p>
          <a:p>
            <a:pPr lvl="1"/>
            <a:r>
              <a:rPr lang="en-US" dirty="0" smtClean="0"/>
              <a:t>Novice high 1,2,3</a:t>
            </a:r>
          </a:p>
          <a:p>
            <a:pPr lvl="1"/>
            <a:r>
              <a:rPr lang="en-US" dirty="0" smtClean="0"/>
              <a:t>Intermediate low 1,2,3</a:t>
            </a:r>
          </a:p>
          <a:p>
            <a:pPr lvl="1"/>
            <a:r>
              <a:rPr lang="en-US" dirty="0" smtClean="0"/>
              <a:t>Intermediate mid 1,2,3</a:t>
            </a:r>
          </a:p>
          <a:p>
            <a:pPr lvl="1"/>
            <a:r>
              <a:rPr lang="en-US" dirty="0" smtClean="0"/>
              <a:t>Intermediate high 1,2,3</a:t>
            </a:r>
          </a:p>
          <a:p>
            <a:r>
              <a:rPr lang="en-US" dirty="0" smtClean="0"/>
              <a:t>Any level 1 would be 70% of the “I can...” statements</a:t>
            </a:r>
          </a:p>
          <a:p>
            <a:r>
              <a:rPr lang="en-US" dirty="0" smtClean="0"/>
              <a:t>Any level 2 would be 80% </a:t>
            </a:r>
            <a:r>
              <a:rPr lang="en-US" dirty="0"/>
              <a:t>of the “I can...” statements</a:t>
            </a:r>
          </a:p>
          <a:p>
            <a:r>
              <a:rPr lang="en-US" dirty="0" smtClean="0"/>
              <a:t>Any level 3 would be 90% </a:t>
            </a:r>
            <a:r>
              <a:rPr lang="en-US" dirty="0"/>
              <a:t>of the “I can...” statements</a:t>
            </a:r>
          </a:p>
          <a:p>
            <a:r>
              <a:rPr lang="en-US" dirty="0" smtClean="0"/>
              <a:t>Note:  The bullet points are only suggestions.  You need to complete the main “I can..” statement.</a:t>
            </a:r>
          </a:p>
          <a:p>
            <a:pPr lvl="1"/>
            <a:endParaRPr lang="es-CO" dirty="0"/>
          </a:p>
        </p:txBody>
      </p:sp>
    </p:spTree>
    <p:extLst>
      <p:ext uri="{BB962C8B-B14F-4D97-AF65-F5344CB8AC3E}">
        <p14:creationId xmlns:p14="http://schemas.microsoft.com/office/powerpoint/2010/main" val="10243630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Dossier</a:t>
            </a:r>
            <a:endParaRPr lang="es-CO" dirty="0"/>
          </a:p>
        </p:txBody>
      </p:sp>
      <p:sp>
        <p:nvSpPr>
          <p:cNvPr id="3" name="Content Placeholder 2"/>
          <p:cNvSpPr>
            <a:spLocks noGrp="1"/>
          </p:cNvSpPr>
          <p:nvPr>
            <p:ph sz="quarter" idx="1"/>
          </p:nvPr>
        </p:nvSpPr>
        <p:spPr/>
        <p:txBody>
          <a:bodyPr/>
          <a:lstStyle/>
          <a:p>
            <a:pPr>
              <a:lnSpc>
                <a:spcPct val="150000"/>
              </a:lnSpc>
            </a:pPr>
            <a:r>
              <a:rPr lang="en-US" dirty="0"/>
              <a:t>For the </a:t>
            </a:r>
            <a:r>
              <a:rPr lang="en-US" dirty="0">
                <a:hlinkClick r:id="rId2" action="ppaction://hlinkfile"/>
              </a:rPr>
              <a:t>Language Dossier</a:t>
            </a:r>
            <a:r>
              <a:rPr lang="en-US" dirty="0"/>
              <a:t>, you will choose a collection of work samples and certificates to document your language skills, experiences, and achievements.</a:t>
            </a:r>
            <a:endParaRPr lang="es-CO" dirty="0"/>
          </a:p>
        </p:txBody>
      </p:sp>
    </p:spTree>
    <p:extLst>
      <p:ext uri="{BB962C8B-B14F-4D97-AF65-F5344CB8AC3E}">
        <p14:creationId xmlns:p14="http://schemas.microsoft.com/office/powerpoint/2010/main" val="34077754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Passport</a:t>
            </a:r>
            <a:endParaRPr lang="es-CO" dirty="0"/>
          </a:p>
        </p:txBody>
      </p:sp>
      <p:sp>
        <p:nvSpPr>
          <p:cNvPr id="3" name="Content Placeholder 2"/>
          <p:cNvSpPr>
            <a:spLocks noGrp="1"/>
          </p:cNvSpPr>
          <p:nvPr>
            <p:ph sz="quarter" idx="1"/>
          </p:nvPr>
        </p:nvSpPr>
        <p:spPr/>
        <p:txBody>
          <a:bodyPr/>
          <a:lstStyle/>
          <a:p>
            <a:r>
              <a:rPr lang="en-US" dirty="0"/>
              <a:t>The </a:t>
            </a:r>
            <a:r>
              <a:rPr lang="en-US" dirty="0">
                <a:hlinkClick r:id="rId2" action="ppaction://hlinkfile"/>
              </a:rPr>
              <a:t>Language Passport </a:t>
            </a:r>
            <a:r>
              <a:rPr lang="en-US" dirty="0"/>
              <a:t>provides a comprehensive picture of what you can do with language. It summarizes information from your Language Biography, including when you reach what proficiency level based on the can-do checklists; your </a:t>
            </a:r>
            <a:r>
              <a:rPr lang="en-US" dirty="0" err="1"/>
              <a:t>interculturality</a:t>
            </a:r>
            <a:r>
              <a:rPr lang="en-US" dirty="0"/>
              <a:t>; and formal qualifications, certificates, or diplomas. Together, the information in your Passport gives an overview of your experiences and competencies with different languages.</a:t>
            </a:r>
            <a:endParaRPr lang="es-CO" dirty="0"/>
          </a:p>
        </p:txBody>
      </p:sp>
    </p:spTree>
    <p:extLst>
      <p:ext uri="{BB962C8B-B14F-4D97-AF65-F5344CB8AC3E}">
        <p14:creationId xmlns:p14="http://schemas.microsoft.com/office/powerpoint/2010/main" val="315535766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LinguaFolio</a:t>
            </a:r>
            <a:endParaRPr lang="es-CO" dirty="0"/>
          </a:p>
        </p:txBody>
      </p:sp>
      <p:sp>
        <p:nvSpPr>
          <p:cNvPr id="3" name="Content Placeholder 2"/>
          <p:cNvSpPr>
            <a:spLocks noGrp="1"/>
          </p:cNvSpPr>
          <p:nvPr>
            <p:ph sz="quarter" idx="1"/>
          </p:nvPr>
        </p:nvSpPr>
        <p:spPr/>
        <p:txBody>
          <a:bodyPr/>
          <a:lstStyle/>
          <a:p>
            <a:r>
              <a:rPr lang="en-US" u="sng" dirty="0">
                <a:solidFill>
                  <a:schemeClr val="tx1">
                    <a:lumMod val="95000"/>
                    <a:lumOff val="5000"/>
                  </a:schemeClr>
                </a:solidFill>
                <a:hlinkClick r:id="rId2"/>
              </a:rPr>
              <a:t>http://ncssfl.org/secure/</a:t>
            </a:r>
            <a:r>
              <a:rPr lang="en-US" dirty="0">
                <a:solidFill>
                  <a:schemeClr val="tx1">
                    <a:lumMod val="95000"/>
                    <a:lumOff val="5000"/>
                  </a:schemeClr>
                </a:solidFill>
              </a:rPr>
              <a:t>  </a:t>
            </a:r>
            <a:endParaRPr lang="es-CO" dirty="0">
              <a:solidFill>
                <a:schemeClr val="tx1">
                  <a:lumMod val="95000"/>
                  <a:lumOff val="5000"/>
                </a:schemeClr>
              </a:solidFill>
            </a:endParaRPr>
          </a:p>
          <a:p>
            <a:r>
              <a:rPr lang="en-US" dirty="0" smtClean="0"/>
              <a:t>download papers</a:t>
            </a:r>
          </a:p>
          <a:p>
            <a:pPr lvl="1"/>
            <a:r>
              <a:rPr lang="en-US" dirty="0" smtClean="0"/>
              <a:t>print </a:t>
            </a:r>
          </a:p>
          <a:p>
            <a:pPr lvl="1"/>
            <a:r>
              <a:rPr lang="en-US" dirty="0" smtClean="0"/>
              <a:t>save in </a:t>
            </a:r>
            <a:r>
              <a:rPr lang="en-US" dirty="0" err="1" smtClean="0"/>
              <a:t>google</a:t>
            </a:r>
            <a:r>
              <a:rPr lang="en-US" dirty="0" smtClean="0"/>
              <a:t> drive/student server/</a:t>
            </a:r>
            <a:r>
              <a:rPr lang="en-US" dirty="0" err="1" smtClean="0"/>
              <a:t>flashdrive</a:t>
            </a:r>
            <a:endParaRPr lang="en-US" dirty="0" smtClean="0"/>
          </a:p>
          <a:p>
            <a:r>
              <a:rPr lang="en-US" dirty="0" smtClean="0"/>
              <a:t>First year</a:t>
            </a:r>
          </a:p>
          <a:p>
            <a:pPr lvl="1"/>
            <a:r>
              <a:rPr lang="en-US" dirty="0" smtClean="0"/>
              <a:t>Don’t do checklists until semester</a:t>
            </a:r>
          </a:p>
          <a:p>
            <a:r>
              <a:rPr lang="en-US" dirty="0" smtClean="0"/>
              <a:t>Update beginning of year, mid-term, final</a:t>
            </a:r>
          </a:p>
          <a:p>
            <a:r>
              <a:rPr lang="en-US" dirty="0" smtClean="0"/>
              <a:t>Upload only samples, not everything for proof</a:t>
            </a:r>
          </a:p>
          <a:p>
            <a:endParaRPr lang="en-US" dirty="0"/>
          </a:p>
          <a:p>
            <a:pPr marL="274320" lvl="1" indent="0">
              <a:buNone/>
            </a:pPr>
            <a:endParaRPr lang="en-US" dirty="0"/>
          </a:p>
        </p:txBody>
      </p:sp>
    </p:spTree>
    <p:extLst>
      <p:ext uri="{BB962C8B-B14F-4D97-AF65-F5344CB8AC3E}">
        <p14:creationId xmlns:p14="http://schemas.microsoft.com/office/powerpoint/2010/main" val="7230829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Performance Assessments</a:t>
            </a:r>
            <a:endParaRPr lang="es-CO" dirty="0"/>
          </a:p>
        </p:txBody>
      </p:sp>
      <p:sp>
        <p:nvSpPr>
          <p:cNvPr id="3" name="Content Placeholder 2"/>
          <p:cNvSpPr>
            <a:spLocks noGrp="1"/>
          </p:cNvSpPr>
          <p:nvPr>
            <p:ph sz="quarter" idx="1"/>
          </p:nvPr>
        </p:nvSpPr>
        <p:spPr/>
        <p:txBody>
          <a:bodyPr/>
          <a:lstStyle/>
          <a:p>
            <a:r>
              <a:rPr lang="en-US" dirty="0" smtClean="0"/>
              <a:t>I am not telling you to completely change your methodology</a:t>
            </a:r>
          </a:p>
          <a:p>
            <a:r>
              <a:rPr lang="en-US" dirty="0" smtClean="0"/>
              <a:t>I am not telling you to discard the grammar and vocabulary quizzes</a:t>
            </a:r>
          </a:p>
          <a:p>
            <a:r>
              <a:rPr lang="en-US" dirty="0" smtClean="0"/>
              <a:t>I am asking you to “cross over the bridge” and apply what they have learned and prove it in an IPA</a:t>
            </a:r>
          </a:p>
          <a:p>
            <a:r>
              <a:rPr lang="en-US" dirty="0" smtClean="0"/>
              <a:t>I guarantee you that your students will not leave your class saying “I took 4 years of ... and I can’t say a word”</a:t>
            </a:r>
            <a:endParaRPr lang="es-CO" dirty="0"/>
          </a:p>
        </p:txBody>
      </p:sp>
    </p:spTree>
    <p:extLst>
      <p:ext uri="{BB962C8B-B14F-4D97-AF65-F5344CB8AC3E}">
        <p14:creationId xmlns:p14="http://schemas.microsoft.com/office/powerpoint/2010/main" val="133177596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Latin, Greek, Russian, Chinese, Arabic, ASL</a:t>
            </a:r>
            <a:endParaRPr lang="es-CO" dirty="0"/>
          </a:p>
        </p:txBody>
      </p:sp>
      <p:sp>
        <p:nvSpPr>
          <p:cNvPr id="3" name="Content Placeholder 2"/>
          <p:cNvSpPr>
            <a:spLocks noGrp="1"/>
          </p:cNvSpPr>
          <p:nvPr>
            <p:ph sz="quarter" idx="1"/>
          </p:nvPr>
        </p:nvSpPr>
        <p:spPr/>
        <p:txBody>
          <a:bodyPr/>
          <a:lstStyle/>
          <a:p>
            <a:r>
              <a:rPr lang="en-US" dirty="0" smtClean="0"/>
              <a:t>Adjust proficiency level to your recommended level according to ACTFL</a:t>
            </a:r>
          </a:p>
          <a:p>
            <a:r>
              <a:rPr lang="en-US" dirty="0" smtClean="0"/>
              <a:t>See page </a:t>
            </a:r>
            <a:r>
              <a:rPr lang="en-US" dirty="0" err="1" smtClean="0"/>
              <a:t>ll</a:t>
            </a:r>
            <a:r>
              <a:rPr lang="en-US" dirty="0" smtClean="0"/>
              <a:t> in ACTFL </a:t>
            </a:r>
            <a:r>
              <a:rPr lang="en-US" dirty="0" smtClean="0">
                <a:hlinkClick r:id="rId2" action="ppaction://hlinkfile"/>
              </a:rPr>
              <a:t>descriptors</a:t>
            </a:r>
            <a:r>
              <a:rPr lang="en-US" dirty="0" smtClean="0"/>
              <a:t> </a:t>
            </a:r>
          </a:p>
          <a:p>
            <a:endParaRPr lang="en-US" dirty="0" smtClean="0"/>
          </a:p>
        </p:txBody>
      </p:sp>
    </p:spTree>
    <p:extLst>
      <p:ext uri="{BB962C8B-B14F-4D97-AF65-F5344CB8AC3E}">
        <p14:creationId xmlns:p14="http://schemas.microsoft.com/office/powerpoint/2010/main" val="189535466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IPA </a:t>
            </a:r>
            <a:r>
              <a:rPr lang="en-US" sz="2800" dirty="0" smtClean="0"/>
              <a:t>(Integrated Proficiency Assessment)</a:t>
            </a:r>
            <a:endParaRPr lang="en-US" sz="2800" dirty="0"/>
          </a:p>
        </p:txBody>
      </p:sp>
      <p:pic>
        <p:nvPicPr>
          <p:cNvPr id="4" name="Content Placeholder 3"/>
          <p:cNvPicPr>
            <a:picLocks noGrp="1" noChangeAspect="1"/>
          </p:cNvPicPr>
          <p:nvPr>
            <p:ph idx="1"/>
          </p:nvPr>
        </p:nvPicPr>
        <p:blipFill>
          <a:blip r:embed="rId2"/>
          <a:srcRect l="-11969" r="-11969"/>
          <a:stretch>
            <a:fillRect/>
          </a:stretch>
        </p:blipFill>
        <p:spPr/>
      </p:pic>
    </p:spTree>
    <p:extLst>
      <p:ext uri="{BB962C8B-B14F-4D97-AF65-F5344CB8AC3E}">
        <p14:creationId xmlns:p14="http://schemas.microsoft.com/office/powerpoint/2010/main" val="37299534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4190444648"/>
              </p:ext>
            </p:extLst>
          </p:nvPr>
        </p:nvGraphicFramePr>
        <p:xfrm>
          <a:off x="1524000" y="1905000"/>
          <a:ext cx="6361906" cy="3886197"/>
        </p:xfrm>
        <a:graphic>
          <a:graphicData uri="http://schemas.openxmlformats.org/drawingml/2006/table">
            <a:tbl>
              <a:tblPr firstRow="1" firstCol="1" bandRow="1" bandCol="1">
                <a:tableStyleId>{5C22544A-7EE6-4342-B048-85BDC9FD1C3A}</a:tableStyleId>
              </a:tblPr>
              <a:tblGrid>
                <a:gridCol w="2737099"/>
                <a:gridCol w="1997343"/>
                <a:gridCol w="1627464"/>
              </a:tblGrid>
              <a:tr h="1509257">
                <a:tc>
                  <a:txBody>
                    <a:bodyPr/>
                    <a:lstStyle/>
                    <a:p>
                      <a:pPr marL="0" marR="0" algn="ctr">
                        <a:lnSpc>
                          <a:spcPct val="115000"/>
                        </a:lnSpc>
                        <a:spcBef>
                          <a:spcPts val="0"/>
                        </a:spcBef>
                        <a:spcAft>
                          <a:spcPts val="0"/>
                        </a:spcAft>
                      </a:pPr>
                      <a:r>
                        <a:rPr lang="en-US" sz="1100" dirty="0">
                          <a:effectLst/>
                          <a:latin typeface="Arial Black" pitchFamily="34" charset="0"/>
                        </a:rPr>
                        <a:t>Percentage of students that met or exceeded growth target</a:t>
                      </a:r>
                      <a:endParaRPr lang="en-US" sz="1200" dirty="0">
                        <a:effectLst/>
                        <a:latin typeface="Arial Black" pitchFamily="34" charset="0"/>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100">
                          <a:effectLst/>
                          <a:latin typeface="Arial Black" pitchFamily="34" charset="0"/>
                        </a:rPr>
                        <a:t>Descriptive rating</a:t>
                      </a:r>
                      <a:endParaRPr lang="en-US" sz="1200">
                        <a:effectLst/>
                        <a:latin typeface="Arial Black" pitchFamily="34" charset="0"/>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100" dirty="0">
                          <a:effectLst/>
                          <a:latin typeface="Arial Black" pitchFamily="34" charset="0"/>
                        </a:rPr>
                        <a:t>Numerical rating</a:t>
                      </a:r>
                      <a:endParaRPr lang="en-US" sz="1200" dirty="0">
                        <a:effectLst/>
                        <a:latin typeface="Arial Black" pitchFamily="34" charset="0"/>
                        <a:ea typeface="Times New Roman"/>
                        <a:cs typeface="Times New Roman"/>
                      </a:endParaRPr>
                    </a:p>
                  </a:txBody>
                  <a:tcPr marL="68580" marR="68580" marT="0" marB="0" anchor="ctr"/>
                </a:tc>
              </a:tr>
              <a:tr h="475388">
                <a:tc>
                  <a:txBody>
                    <a:bodyPr/>
                    <a:lstStyle/>
                    <a:p>
                      <a:pPr marL="0" marR="0" algn="ctr">
                        <a:lnSpc>
                          <a:spcPct val="115000"/>
                        </a:lnSpc>
                        <a:spcBef>
                          <a:spcPts val="0"/>
                        </a:spcBef>
                        <a:spcAft>
                          <a:spcPts val="0"/>
                        </a:spcAft>
                      </a:pPr>
                      <a:r>
                        <a:rPr lang="en-US" sz="1100">
                          <a:effectLst/>
                          <a:latin typeface="Arial Black" pitchFamily="34" charset="0"/>
                        </a:rPr>
                        <a:t>90-100</a:t>
                      </a:r>
                      <a:endParaRPr lang="en-US" sz="1200">
                        <a:effectLst/>
                        <a:latin typeface="Arial Black" pitchFamily="34" charset="0"/>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100">
                          <a:effectLst/>
                          <a:latin typeface="Arial Black" pitchFamily="34" charset="0"/>
                        </a:rPr>
                        <a:t>Most Effective</a:t>
                      </a:r>
                      <a:endParaRPr lang="en-US" sz="1200">
                        <a:effectLst/>
                        <a:latin typeface="Arial Black" pitchFamily="34" charset="0"/>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100">
                          <a:effectLst/>
                          <a:latin typeface="Arial Black" pitchFamily="34" charset="0"/>
                        </a:rPr>
                        <a:t>5</a:t>
                      </a:r>
                      <a:endParaRPr lang="en-US" sz="1200">
                        <a:effectLst/>
                        <a:latin typeface="Arial Black" pitchFamily="34" charset="0"/>
                        <a:ea typeface="Times New Roman"/>
                        <a:cs typeface="Times New Roman"/>
                      </a:endParaRPr>
                    </a:p>
                  </a:txBody>
                  <a:tcPr marL="68580" marR="68580" marT="0" marB="0" anchor="ctr"/>
                </a:tc>
              </a:tr>
              <a:tr h="475388">
                <a:tc>
                  <a:txBody>
                    <a:bodyPr/>
                    <a:lstStyle/>
                    <a:p>
                      <a:pPr marL="0" marR="0" algn="ctr">
                        <a:lnSpc>
                          <a:spcPct val="115000"/>
                        </a:lnSpc>
                        <a:spcBef>
                          <a:spcPts val="0"/>
                        </a:spcBef>
                        <a:spcAft>
                          <a:spcPts val="0"/>
                        </a:spcAft>
                      </a:pPr>
                      <a:r>
                        <a:rPr lang="en-US" sz="1100">
                          <a:solidFill>
                            <a:srgbClr val="0070C0"/>
                          </a:solidFill>
                          <a:effectLst/>
                          <a:latin typeface="Arial Black" pitchFamily="34" charset="0"/>
                        </a:rPr>
                        <a:t>80-89</a:t>
                      </a:r>
                      <a:endParaRPr lang="en-US" sz="1200">
                        <a:solidFill>
                          <a:srgbClr val="0070C0"/>
                        </a:solidFill>
                        <a:effectLst/>
                        <a:latin typeface="Arial Black" pitchFamily="34" charset="0"/>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100">
                          <a:solidFill>
                            <a:srgbClr val="0070C0"/>
                          </a:solidFill>
                          <a:effectLst/>
                          <a:latin typeface="Arial Black" pitchFamily="34" charset="0"/>
                        </a:rPr>
                        <a:t>Above Average</a:t>
                      </a:r>
                      <a:endParaRPr lang="en-US" sz="1200">
                        <a:solidFill>
                          <a:srgbClr val="0070C0"/>
                        </a:solidFill>
                        <a:effectLst/>
                        <a:latin typeface="Arial Black" pitchFamily="34" charset="0"/>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100" dirty="0">
                          <a:solidFill>
                            <a:srgbClr val="0070C0"/>
                          </a:solidFill>
                          <a:effectLst/>
                          <a:latin typeface="Arial Black" pitchFamily="34" charset="0"/>
                        </a:rPr>
                        <a:t>4</a:t>
                      </a:r>
                      <a:endParaRPr lang="en-US" sz="1200" dirty="0">
                        <a:solidFill>
                          <a:srgbClr val="0070C0"/>
                        </a:solidFill>
                        <a:effectLst/>
                        <a:latin typeface="Arial Black" pitchFamily="34" charset="0"/>
                        <a:ea typeface="Times New Roman"/>
                        <a:cs typeface="Times New Roman"/>
                      </a:endParaRPr>
                    </a:p>
                  </a:txBody>
                  <a:tcPr marL="68580" marR="68580" marT="0" marB="0" anchor="ctr"/>
                </a:tc>
              </a:tr>
              <a:tr h="475388">
                <a:tc>
                  <a:txBody>
                    <a:bodyPr/>
                    <a:lstStyle/>
                    <a:p>
                      <a:pPr marL="0" marR="0" algn="ctr">
                        <a:lnSpc>
                          <a:spcPct val="115000"/>
                        </a:lnSpc>
                        <a:spcBef>
                          <a:spcPts val="0"/>
                        </a:spcBef>
                        <a:spcAft>
                          <a:spcPts val="0"/>
                        </a:spcAft>
                      </a:pPr>
                      <a:r>
                        <a:rPr lang="en-US" sz="1100">
                          <a:solidFill>
                            <a:srgbClr val="0070C0"/>
                          </a:solidFill>
                          <a:effectLst/>
                          <a:latin typeface="Arial Black" pitchFamily="34" charset="0"/>
                        </a:rPr>
                        <a:t>70-79</a:t>
                      </a:r>
                      <a:endParaRPr lang="en-US" sz="1200">
                        <a:solidFill>
                          <a:srgbClr val="0070C0"/>
                        </a:solidFill>
                        <a:effectLst/>
                        <a:latin typeface="Arial Black" pitchFamily="34" charset="0"/>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100">
                          <a:solidFill>
                            <a:srgbClr val="0070C0"/>
                          </a:solidFill>
                          <a:effectLst/>
                          <a:latin typeface="Arial Black" pitchFamily="34" charset="0"/>
                        </a:rPr>
                        <a:t>Average</a:t>
                      </a:r>
                      <a:endParaRPr lang="en-US" sz="1200">
                        <a:solidFill>
                          <a:srgbClr val="0070C0"/>
                        </a:solidFill>
                        <a:effectLst/>
                        <a:latin typeface="Arial Black" pitchFamily="34" charset="0"/>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100" dirty="0">
                          <a:solidFill>
                            <a:srgbClr val="0070C0"/>
                          </a:solidFill>
                          <a:effectLst/>
                          <a:latin typeface="Arial Black" pitchFamily="34" charset="0"/>
                        </a:rPr>
                        <a:t>3</a:t>
                      </a:r>
                      <a:endParaRPr lang="en-US" sz="1200" dirty="0">
                        <a:solidFill>
                          <a:srgbClr val="0070C0"/>
                        </a:solidFill>
                        <a:effectLst/>
                        <a:latin typeface="Arial Black" pitchFamily="34" charset="0"/>
                        <a:ea typeface="Times New Roman"/>
                        <a:cs typeface="Times New Roman"/>
                      </a:endParaRPr>
                    </a:p>
                  </a:txBody>
                  <a:tcPr marL="68580" marR="68580" marT="0" marB="0" anchor="ctr"/>
                </a:tc>
              </a:tr>
              <a:tr h="475388">
                <a:tc>
                  <a:txBody>
                    <a:bodyPr/>
                    <a:lstStyle/>
                    <a:p>
                      <a:pPr marL="0" marR="0" algn="ctr">
                        <a:lnSpc>
                          <a:spcPct val="115000"/>
                        </a:lnSpc>
                        <a:spcBef>
                          <a:spcPts val="0"/>
                        </a:spcBef>
                        <a:spcAft>
                          <a:spcPts val="0"/>
                        </a:spcAft>
                      </a:pPr>
                      <a:r>
                        <a:rPr lang="en-US" sz="1100">
                          <a:solidFill>
                            <a:srgbClr val="0070C0"/>
                          </a:solidFill>
                          <a:effectLst/>
                          <a:latin typeface="Arial Black" pitchFamily="34" charset="0"/>
                        </a:rPr>
                        <a:t>60-69</a:t>
                      </a:r>
                      <a:endParaRPr lang="en-US" sz="1200">
                        <a:solidFill>
                          <a:srgbClr val="0070C0"/>
                        </a:solidFill>
                        <a:effectLst/>
                        <a:latin typeface="Arial Black" pitchFamily="34" charset="0"/>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100" dirty="0">
                          <a:solidFill>
                            <a:srgbClr val="0070C0"/>
                          </a:solidFill>
                          <a:effectLst/>
                          <a:latin typeface="Arial Black" pitchFamily="34" charset="0"/>
                        </a:rPr>
                        <a:t>Approaching Average</a:t>
                      </a:r>
                      <a:endParaRPr lang="en-US" sz="1200" dirty="0">
                        <a:solidFill>
                          <a:srgbClr val="0070C0"/>
                        </a:solidFill>
                        <a:effectLst/>
                        <a:latin typeface="Arial Black" pitchFamily="34" charset="0"/>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100" dirty="0">
                          <a:solidFill>
                            <a:srgbClr val="0070C0"/>
                          </a:solidFill>
                          <a:effectLst/>
                          <a:latin typeface="Arial Black" pitchFamily="34" charset="0"/>
                        </a:rPr>
                        <a:t>2</a:t>
                      </a:r>
                      <a:endParaRPr lang="en-US" sz="1200" dirty="0">
                        <a:solidFill>
                          <a:srgbClr val="0070C0"/>
                        </a:solidFill>
                        <a:effectLst/>
                        <a:latin typeface="Arial Black" pitchFamily="34" charset="0"/>
                        <a:ea typeface="Times New Roman"/>
                        <a:cs typeface="Times New Roman"/>
                      </a:endParaRPr>
                    </a:p>
                  </a:txBody>
                  <a:tcPr marL="68580" marR="68580" marT="0" marB="0" anchor="ctr"/>
                </a:tc>
              </a:tr>
              <a:tr h="475388">
                <a:tc>
                  <a:txBody>
                    <a:bodyPr/>
                    <a:lstStyle/>
                    <a:p>
                      <a:pPr marL="0" marR="0" algn="ctr">
                        <a:lnSpc>
                          <a:spcPct val="115000"/>
                        </a:lnSpc>
                        <a:spcBef>
                          <a:spcPts val="0"/>
                        </a:spcBef>
                        <a:spcAft>
                          <a:spcPts val="0"/>
                        </a:spcAft>
                      </a:pPr>
                      <a:r>
                        <a:rPr lang="en-US" sz="1100">
                          <a:effectLst/>
                          <a:latin typeface="Arial Black" pitchFamily="34" charset="0"/>
                        </a:rPr>
                        <a:t>59 or less</a:t>
                      </a:r>
                      <a:endParaRPr lang="en-US" sz="1200">
                        <a:effectLst/>
                        <a:latin typeface="Arial Black" pitchFamily="34" charset="0"/>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100">
                          <a:effectLst/>
                          <a:latin typeface="Arial Black" pitchFamily="34" charset="0"/>
                        </a:rPr>
                        <a:t>Least Effective</a:t>
                      </a:r>
                      <a:endParaRPr lang="en-US" sz="1200">
                        <a:effectLst/>
                        <a:latin typeface="Arial Black" pitchFamily="34" charset="0"/>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100" dirty="0">
                          <a:effectLst/>
                          <a:latin typeface="Arial Black" pitchFamily="34" charset="0"/>
                        </a:rPr>
                        <a:t>1</a:t>
                      </a:r>
                      <a:endParaRPr lang="en-US" sz="1200" dirty="0">
                        <a:effectLst/>
                        <a:latin typeface="Arial Black" pitchFamily="34" charset="0"/>
                        <a:ea typeface="Times New Roman"/>
                        <a:cs typeface="Times New Roman"/>
                      </a:endParaRPr>
                    </a:p>
                  </a:txBody>
                  <a:tcPr marL="68580" marR="68580" marT="0" marB="0" anchor="ctr"/>
                </a:tc>
              </a:tr>
            </a:tbl>
          </a:graphicData>
        </a:graphic>
      </p:graphicFrame>
      <p:sp>
        <p:nvSpPr>
          <p:cNvPr id="7" name="Title 1"/>
          <p:cNvSpPr>
            <a:spLocks noGrp="1"/>
          </p:cNvSpPr>
          <p:nvPr>
            <p:ph type="title"/>
          </p:nvPr>
        </p:nvSpPr>
        <p:spPr/>
        <p:txBody>
          <a:bodyPr>
            <a:normAutofit fontScale="90000"/>
          </a:bodyPr>
          <a:lstStyle/>
          <a:p>
            <a:pPr lvl="0"/>
            <a:r>
              <a:rPr lang="en-US" sz="3600" b="1" dirty="0" smtClean="0">
                <a:solidFill>
                  <a:schemeClr val="tx1"/>
                </a:solidFill>
                <a:latin typeface="Calibri" pitchFamily="34" charset="0"/>
                <a:cs typeface="Calibri" pitchFamily="34" charset="0"/>
              </a:rPr>
              <a:t/>
            </a:r>
            <a:br>
              <a:rPr lang="en-US" sz="3600" b="1" dirty="0" smtClean="0">
                <a:solidFill>
                  <a:schemeClr val="tx1"/>
                </a:solidFill>
                <a:latin typeface="Calibri" pitchFamily="34" charset="0"/>
                <a:cs typeface="Calibri" pitchFamily="34" charset="0"/>
              </a:rPr>
            </a:br>
            <a:r>
              <a:rPr lang="en-US" sz="3600" b="1" dirty="0" smtClean="0">
                <a:solidFill>
                  <a:schemeClr val="tx1"/>
                </a:solidFill>
                <a:latin typeface="Calibri" pitchFamily="34" charset="0"/>
                <a:cs typeface="Calibri" pitchFamily="34" charset="0"/>
              </a:rPr>
              <a:t/>
            </a:r>
            <a:br>
              <a:rPr lang="en-US" sz="3600" b="1" dirty="0" smtClean="0">
                <a:solidFill>
                  <a:schemeClr val="tx1"/>
                </a:solidFill>
                <a:latin typeface="Calibri" pitchFamily="34" charset="0"/>
                <a:cs typeface="Calibri" pitchFamily="34" charset="0"/>
              </a:rPr>
            </a:br>
            <a:r>
              <a:rPr lang="en-US" sz="3600" b="1" dirty="0">
                <a:solidFill>
                  <a:schemeClr val="tx1"/>
                </a:solidFill>
                <a:latin typeface="Calibri" pitchFamily="34" charset="0"/>
                <a:cs typeface="Calibri" pitchFamily="34" charset="0"/>
              </a:rPr>
              <a:t/>
            </a:r>
            <a:br>
              <a:rPr lang="en-US" sz="3600" b="1" dirty="0">
                <a:solidFill>
                  <a:schemeClr val="tx1"/>
                </a:solidFill>
                <a:latin typeface="Calibri" pitchFamily="34" charset="0"/>
                <a:cs typeface="Calibri" pitchFamily="34" charset="0"/>
              </a:rPr>
            </a:br>
            <a:r>
              <a:rPr lang="en-US" sz="3600" b="1" dirty="0" smtClean="0">
                <a:solidFill>
                  <a:schemeClr val="tx1"/>
                </a:solidFill>
                <a:latin typeface="Calibri" pitchFamily="34" charset="0"/>
                <a:cs typeface="Calibri" pitchFamily="34" charset="0"/>
              </a:rPr>
              <a:t/>
            </a:r>
            <a:br>
              <a:rPr lang="en-US" sz="3600" b="1" dirty="0" smtClean="0">
                <a:solidFill>
                  <a:schemeClr val="tx1"/>
                </a:solidFill>
                <a:latin typeface="Calibri" pitchFamily="34" charset="0"/>
                <a:cs typeface="Calibri" pitchFamily="34" charset="0"/>
              </a:rPr>
            </a:br>
            <a:r>
              <a:rPr lang="en-US" sz="3600" dirty="0">
                <a:solidFill>
                  <a:schemeClr val="tx1"/>
                </a:solidFill>
                <a:latin typeface="Arial" pitchFamily="34" charset="0"/>
              </a:rPr>
              <a:t/>
            </a:r>
            <a:br>
              <a:rPr lang="en-US" sz="3600" dirty="0">
                <a:solidFill>
                  <a:schemeClr val="tx1"/>
                </a:solidFill>
                <a:latin typeface="Arial" pitchFamily="34" charset="0"/>
              </a:rPr>
            </a:br>
            <a:r>
              <a:rPr lang="en-US" sz="3600" dirty="0" smtClean="0">
                <a:solidFill>
                  <a:schemeClr val="tx1"/>
                </a:solidFill>
                <a:latin typeface="Arial" pitchFamily="34" charset="0"/>
              </a:rPr>
              <a:t>SLO Scoring Matrix</a:t>
            </a:r>
            <a:endParaRPr lang="en-US" dirty="0"/>
          </a:p>
        </p:txBody>
      </p:sp>
    </p:spTree>
    <p:extLst>
      <p:ext uri="{BB962C8B-B14F-4D97-AF65-F5344CB8AC3E}">
        <p14:creationId xmlns:p14="http://schemas.microsoft.com/office/powerpoint/2010/main" val="259576342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4662" r="-4662"/>
          <a:stretch>
            <a:fillRect/>
          </a:stretch>
        </p:blipFill>
        <p:spPr>
          <a:xfrm>
            <a:off x="549275" y="565149"/>
            <a:ext cx="8042275" cy="5706813"/>
          </a:xfrm>
        </p:spPr>
      </p:pic>
    </p:spTree>
    <p:extLst>
      <p:ext uri="{BB962C8B-B14F-4D97-AF65-F5344CB8AC3E}">
        <p14:creationId xmlns:p14="http://schemas.microsoft.com/office/powerpoint/2010/main" val="37887660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7362" r="-7362"/>
          <a:stretch>
            <a:fillRect/>
          </a:stretch>
        </p:blipFill>
        <p:spPr>
          <a:xfrm>
            <a:off x="549275" y="580157"/>
            <a:ext cx="8042276" cy="5363444"/>
          </a:xfrm>
        </p:spPr>
      </p:pic>
    </p:spTree>
    <p:extLst>
      <p:ext uri="{BB962C8B-B14F-4D97-AF65-F5344CB8AC3E}">
        <p14:creationId xmlns:p14="http://schemas.microsoft.com/office/powerpoint/2010/main" val="23906282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rcRect l="-24166" r="-24166"/>
          <a:stretch>
            <a:fillRect/>
          </a:stretch>
        </p:blipFill>
        <p:spPr>
          <a:xfrm>
            <a:off x="-704939" y="313597"/>
            <a:ext cx="10519159" cy="6153913"/>
          </a:xfrm>
        </p:spPr>
      </p:pic>
    </p:spTree>
    <p:extLst>
      <p:ext uri="{BB962C8B-B14F-4D97-AF65-F5344CB8AC3E}">
        <p14:creationId xmlns:p14="http://schemas.microsoft.com/office/powerpoint/2010/main" val="261194107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IPA </a:t>
            </a:r>
            <a:r>
              <a:rPr lang="en-US" sz="2800" dirty="0"/>
              <a:t>(Integrated Proficiency Assessment)</a:t>
            </a:r>
          </a:p>
        </p:txBody>
      </p:sp>
      <p:pic>
        <p:nvPicPr>
          <p:cNvPr id="4" name="Content Placeholder 3"/>
          <p:cNvPicPr>
            <a:picLocks noGrp="1" noChangeAspect="1"/>
          </p:cNvPicPr>
          <p:nvPr>
            <p:ph idx="1"/>
          </p:nvPr>
        </p:nvPicPr>
        <p:blipFill rotWithShape="1">
          <a:blip r:embed="rId2"/>
          <a:srcRect l="-9350" t="4645" r="-4732" b="-4645"/>
          <a:stretch/>
        </p:blipFill>
        <p:spPr>
          <a:xfrm>
            <a:off x="549274" y="1444532"/>
            <a:ext cx="8042275" cy="5257800"/>
          </a:xfrm>
        </p:spPr>
      </p:pic>
    </p:spTree>
    <p:extLst>
      <p:ext uri="{BB962C8B-B14F-4D97-AF65-F5344CB8AC3E}">
        <p14:creationId xmlns:p14="http://schemas.microsoft.com/office/powerpoint/2010/main" val="419792816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srcRect t="2154" b="2154"/>
          <a:stretch>
            <a:fillRect/>
          </a:stretch>
        </p:blipFill>
        <p:spPr>
          <a:xfrm>
            <a:off x="392113" y="423863"/>
            <a:ext cx="8199437" cy="5519737"/>
          </a:xfrm>
        </p:spPr>
      </p:pic>
    </p:spTree>
    <p:extLst>
      <p:ext uri="{BB962C8B-B14F-4D97-AF65-F5344CB8AC3E}">
        <p14:creationId xmlns:p14="http://schemas.microsoft.com/office/powerpoint/2010/main" val="211844509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ACTFL</a:t>
            </a:r>
            <a:endParaRPr lang="es-CO" dirty="0"/>
          </a:p>
        </p:txBody>
      </p:sp>
      <p:sp>
        <p:nvSpPr>
          <p:cNvPr id="3" name="Content Placeholder 2"/>
          <p:cNvSpPr>
            <a:spLocks noGrp="1"/>
          </p:cNvSpPr>
          <p:nvPr>
            <p:ph sz="quarter" idx="1"/>
          </p:nvPr>
        </p:nvSpPr>
        <p:spPr/>
        <p:txBody>
          <a:bodyPr/>
          <a:lstStyle/>
          <a:p>
            <a:r>
              <a:rPr lang="en-US" dirty="0" smtClean="0"/>
              <a:t>New ACTFL </a:t>
            </a:r>
            <a:r>
              <a:rPr lang="en-US" dirty="0" smtClean="0">
                <a:hlinkClick r:id="rId2" action="ppaction://hlinkfile"/>
              </a:rPr>
              <a:t>Performance Descriptors for Language Learners.</a:t>
            </a:r>
            <a:endParaRPr lang="en-US" dirty="0" smtClean="0"/>
          </a:p>
          <a:p>
            <a:r>
              <a:rPr lang="en-US" dirty="0" smtClean="0"/>
              <a:t>Use to develop rubrics</a:t>
            </a:r>
          </a:p>
          <a:p>
            <a:r>
              <a:rPr lang="en-US" dirty="0" smtClean="0"/>
              <a:t>Modify rubrics from ACTFL Integrated Performance Assessment (on ACTFL site)</a:t>
            </a:r>
          </a:p>
          <a:p>
            <a:endParaRPr lang="es-CO" dirty="0"/>
          </a:p>
        </p:txBody>
      </p:sp>
    </p:spTree>
    <p:extLst>
      <p:ext uri="{BB962C8B-B14F-4D97-AF65-F5344CB8AC3E}">
        <p14:creationId xmlns:p14="http://schemas.microsoft.com/office/powerpoint/2010/main" val="66154355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Integrated </a:t>
            </a:r>
            <a:r>
              <a:rPr lang="en-US" dirty="0" smtClean="0"/>
              <a:t>Performance </a:t>
            </a:r>
            <a:r>
              <a:rPr lang="en-US" dirty="0"/>
              <a:t>Assessments</a:t>
            </a:r>
            <a:endParaRPr lang="es-CO" dirty="0"/>
          </a:p>
        </p:txBody>
      </p:sp>
      <p:sp>
        <p:nvSpPr>
          <p:cNvPr id="3" name="Content Placeholder 2"/>
          <p:cNvSpPr>
            <a:spLocks noGrp="1"/>
          </p:cNvSpPr>
          <p:nvPr>
            <p:ph sz="quarter" idx="1"/>
          </p:nvPr>
        </p:nvSpPr>
        <p:spPr/>
        <p:txBody>
          <a:bodyPr/>
          <a:lstStyle/>
          <a:p>
            <a:r>
              <a:rPr lang="en-US" dirty="0" smtClean="0"/>
              <a:t>Theme-  shopping and clothes</a:t>
            </a:r>
          </a:p>
          <a:p>
            <a:pPr lvl="1"/>
            <a:r>
              <a:rPr lang="en-US" dirty="0" smtClean="0"/>
              <a:t>Have students go to a store’s website</a:t>
            </a:r>
          </a:p>
          <a:p>
            <a:endParaRPr lang="en-US" dirty="0"/>
          </a:p>
          <a:p>
            <a:pPr lvl="1"/>
            <a:r>
              <a:rPr lang="en-US" dirty="0" smtClean="0"/>
              <a:t>Talk with partners about what they found on sale or what they are going to buy</a:t>
            </a:r>
          </a:p>
          <a:p>
            <a:endParaRPr lang="en-US" dirty="0" smtClean="0"/>
          </a:p>
          <a:p>
            <a:pPr lvl="1"/>
            <a:r>
              <a:rPr lang="en-US" dirty="0" smtClean="0"/>
              <a:t>Write an email to mom about the cool stores 			in Madrid and what you found to buy 			online.</a:t>
            </a:r>
          </a:p>
          <a:p>
            <a:pPr marL="0" indent="0">
              <a:buNone/>
            </a:pPr>
            <a:endParaRPr lang="en-US" dirty="0"/>
          </a:p>
          <a:p>
            <a:pPr marL="0" indent="0">
              <a:buNone/>
            </a:pPr>
            <a:endParaRPr lang="en-US" dirty="0" smtClean="0"/>
          </a:p>
        </p:txBody>
      </p:sp>
    </p:spTree>
    <p:extLst>
      <p:ext uri="{BB962C8B-B14F-4D97-AF65-F5344CB8AC3E}">
        <p14:creationId xmlns:p14="http://schemas.microsoft.com/office/powerpoint/2010/main" val="406591441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Integrated Performance Assessments</a:t>
            </a:r>
            <a:endParaRPr lang="es-CO" dirty="0"/>
          </a:p>
        </p:txBody>
      </p:sp>
      <p:sp>
        <p:nvSpPr>
          <p:cNvPr id="3" name="Content Placeholder 2"/>
          <p:cNvSpPr>
            <a:spLocks noGrp="1"/>
          </p:cNvSpPr>
          <p:nvPr>
            <p:ph sz="quarter" idx="1"/>
          </p:nvPr>
        </p:nvSpPr>
        <p:spPr/>
        <p:txBody>
          <a:bodyPr/>
          <a:lstStyle/>
          <a:p>
            <a:r>
              <a:rPr lang="en-US" dirty="0" smtClean="0"/>
              <a:t>Theme schools</a:t>
            </a:r>
          </a:p>
          <a:p>
            <a:endParaRPr lang="en-US" dirty="0"/>
          </a:p>
          <a:p>
            <a:pPr lvl="1"/>
            <a:r>
              <a:rPr lang="en-US" dirty="0" smtClean="0"/>
              <a:t>Read about grading systems/classes/ etc.</a:t>
            </a:r>
          </a:p>
          <a:p>
            <a:endParaRPr lang="en-US" dirty="0" smtClean="0"/>
          </a:p>
          <a:p>
            <a:pPr lvl="1"/>
            <a:r>
              <a:rPr lang="en-US" dirty="0" smtClean="0"/>
              <a:t>Skype with student in another country</a:t>
            </a:r>
          </a:p>
          <a:p>
            <a:endParaRPr lang="en-US" dirty="0" smtClean="0"/>
          </a:p>
          <a:p>
            <a:pPr lvl="1"/>
            <a:r>
              <a:rPr lang="en-US" dirty="0" smtClean="0"/>
              <a:t>Do a Venn diagram of comparisons and write a paragraph about which the student would prefer</a:t>
            </a:r>
          </a:p>
          <a:p>
            <a:endParaRPr lang="en-US" dirty="0" smtClean="0"/>
          </a:p>
        </p:txBody>
      </p:sp>
    </p:spTree>
    <p:extLst>
      <p:ext uri="{BB962C8B-B14F-4D97-AF65-F5344CB8AC3E}">
        <p14:creationId xmlns:p14="http://schemas.microsoft.com/office/powerpoint/2010/main" val="81674078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Integrated Performance Assessments</a:t>
            </a:r>
            <a:endParaRPr lang="es-CO" dirty="0"/>
          </a:p>
        </p:txBody>
      </p:sp>
      <p:sp>
        <p:nvSpPr>
          <p:cNvPr id="3" name="Content Placeholder 2"/>
          <p:cNvSpPr>
            <a:spLocks noGrp="1"/>
          </p:cNvSpPr>
          <p:nvPr>
            <p:ph sz="quarter" idx="1"/>
          </p:nvPr>
        </p:nvSpPr>
        <p:spPr/>
        <p:txBody>
          <a:bodyPr/>
          <a:lstStyle/>
          <a:p>
            <a:r>
              <a:rPr lang="en-US" dirty="0" smtClean="0"/>
              <a:t>Rubrics</a:t>
            </a:r>
          </a:p>
          <a:p>
            <a:pPr lvl="1"/>
            <a:r>
              <a:rPr lang="en-US" dirty="0" smtClean="0"/>
              <a:t>ACTFL Integrated Performance Assessment</a:t>
            </a:r>
          </a:p>
          <a:p>
            <a:r>
              <a:rPr lang="en-US" dirty="0" smtClean="0"/>
              <a:t>Tips</a:t>
            </a:r>
          </a:p>
          <a:p>
            <a:pPr lvl="1"/>
            <a:r>
              <a:rPr lang="en-US" dirty="0" smtClean="0"/>
              <a:t>Tape the interpersonal</a:t>
            </a:r>
          </a:p>
          <a:p>
            <a:pPr lvl="1"/>
            <a:r>
              <a:rPr lang="en-US" dirty="0" smtClean="0"/>
              <a:t>Assess interpersonal in groups of 4</a:t>
            </a:r>
          </a:p>
          <a:p>
            <a:pPr lvl="2"/>
            <a:r>
              <a:rPr lang="en-US" dirty="0" smtClean="0"/>
              <a:t>All have to talk</a:t>
            </a:r>
          </a:p>
          <a:p>
            <a:pPr lvl="2"/>
            <a:r>
              <a:rPr lang="en-US" dirty="0" smtClean="0"/>
              <a:t>They have to ask each other questions</a:t>
            </a:r>
          </a:p>
          <a:p>
            <a:pPr lvl="2"/>
            <a:r>
              <a:rPr lang="en-US" dirty="0" smtClean="0"/>
              <a:t>They have to talk about the topic</a:t>
            </a:r>
          </a:p>
          <a:p>
            <a:pPr lvl="2"/>
            <a:endParaRPr lang="es-CO" dirty="0"/>
          </a:p>
        </p:txBody>
      </p:sp>
    </p:spTree>
    <p:extLst>
      <p:ext uri="{BB962C8B-B14F-4D97-AF65-F5344CB8AC3E}">
        <p14:creationId xmlns:p14="http://schemas.microsoft.com/office/powerpoint/2010/main" val="47538672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s-CO" dirty="0"/>
          </a:p>
        </p:txBody>
      </p:sp>
      <p:sp>
        <p:nvSpPr>
          <p:cNvPr id="3" name="Content Placeholder 2"/>
          <p:cNvSpPr>
            <a:spLocks noGrp="1"/>
          </p:cNvSpPr>
          <p:nvPr>
            <p:ph sz="quarter" idx="1"/>
          </p:nvPr>
        </p:nvSpPr>
        <p:spPr/>
        <p:txBody>
          <a:bodyPr/>
          <a:lstStyle/>
          <a:p>
            <a:pPr>
              <a:lnSpc>
                <a:spcPct val="200000"/>
              </a:lnSpc>
            </a:pPr>
            <a:r>
              <a:rPr lang="en-US" dirty="0" smtClean="0"/>
              <a:t>I hope all goes well in your quest.</a:t>
            </a:r>
          </a:p>
          <a:p>
            <a:pPr>
              <a:lnSpc>
                <a:spcPct val="200000"/>
              </a:lnSpc>
            </a:pPr>
            <a:r>
              <a:rPr lang="en-US" dirty="0" smtClean="0"/>
              <a:t>Contact me at any time, and I will try to help you out!!</a:t>
            </a:r>
            <a:endParaRPr lang="es-CO" dirty="0"/>
          </a:p>
        </p:txBody>
      </p:sp>
    </p:spTree>
    <p:extLst>
      <p:ext uri="{BB962C8B-B14F-4D97-AF65-F5344CB8AC3E}">
        <p14:creationId xmlns:p14="http://schemas.microsoft.com/office/powerpoint/2010/main" val="34438696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ODE</a:t>
            </a:r>
            <a:endParaRPr lang="es-CO" dirty="0"/>
          </a:p>
        </p:txBody>
      </p:sp>
      <p:sp>
        <p:nvSpPr>
          <p:cNvPr id="3" name="Content Placeholder 2"/>
          <p:cNvSpPr>
            <a:spLocks noGrp="1"/>
          </p:cNvSpPr>
          <p:nvPr>
            <p:ph sz="quarter" idx="1"/>
          </p:nvPr>
        </p:nvSpPr>
        <p:spPr/>
        <p:txBody>
          <a:bodyPr/>
          <a:lstStyle/>
          <a:p>
            <a:r>
              <a:rPr lang="en-US" dirty="0" smtClean="0"/>
              <a:t>Requires 2 SLOs.</a:t>
            </a:r>
          </a:p>
          <a:p>
            <a:r>
              <a:rPr lang="en-US" dirty="0" smtClean="0"/>
              <a:t>If you are teaching multiple levels, you can do one SLO per level.</a:t>
            </a:r>
          </a:p>
          <a:p>
            <a:r>
              <a:rPr lang="en-US" dirty="0" smtClean="0"/>
              <a:t>If you are only teaching one level, you will have to divide your SLO in some fashion.  You could possibly do a communication SLO and a culture SLO as our standards are divided that way.  </a:t>
            </a:r>
          </a:p>
          <a:p>
            <a:pPr marL="0" indent="0">
              <a:buNone/>
            </a:pPr>
            <a:endParaRPr lang="es-CO" dirty="0"/>
          </a:p>
        </p:txBody>
      </p:sp>
    </p:spTree>
    <p:extLst>
      <p:ext uri="{BB962C8B-B14F-4D97-AF65-F5344CB8AC3E}">
        <p14:creationId xmlns:p14="http://schemas.microsoft.com/office/powerpoint/2010/main" val="22020329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ODE site</a:t>
            </a:r>
            <a:endParaRPr lang="es-CO" dirty="0"/>
          </a:p>
        </p:txBody>
      </p:sp>
      <p:sp>
        <p:nvSpPr>
          <p:cNvPr id="3" name="Content Placeholder 2"/>
          <p:cNvSpPr>
            <a:spLocks noGrp="1"/>
          </p:cNvSpPr>
          <p:nvPr>
            <p:ph sz="quarter" idx="1"/>
          </p:nvPr>
        </p:nvSpPr>
        <p:spPr/>
        <p:txBody>
          <a:bodyPr>
            <a:normAutofit lnSpcReduction="10000"/>
          </a:bodyPr>
          <a:lstStyle/>
          <a:p>
            <a:r>
              <a:rPr lang="en-US" dirty="0" smtClean="0"/>
              <a:t>Google ODE</a:t>
            </a:r>
          </a:p>
          <a:p>
            <a:endParaRPr lang="en-US" dirty="0" smtClean="0"/>
          </a:p>
          <a:p>
            <a:r>
              <a:rPr lang="en-US" dirty="0" smtClean="0"/>
              <a:t>Educator Evaluation</a:t>
            </a:r>
          </a:p>
          <a:p>
            <a:endParaRPr lang="en-US" dirty="0" smtClean="0"/>
          </a:p>
          <a:p>
            <a:r>
              <a:rPr lang="en-US" dirty="0" smtClean="0"/>
              <a:t>Student Growth Measures (learn more)</a:t>
            </a:r>
          </a:p>
          <a:p>
            <a:endParaRPr lang="en-US" dirty="0" smtClean="0"/>
          </a:p>
          <a:p>
            <a:r>
              <a:rPr lang="en-US" dirty="0" smtClean="0"/>
              <a:t>All the documents you need are there</a:t>
            </a:r>
          </a:p>
          <a:p>
            <a:pPr lvl="1"/>
            <a:r>
              <a:rPr lang="es-CO" dirty="0" err="1">
                <a:hlinkClick r:id="rId2"/>
              </a:rPr>
              <a:t>Student</a:t>
            </a:r>
            <a:r>
              <a:rPr lang="es-CO" dirty="0">
                <a:hlinkClick r:id="rId2"/>
              </a:rPr>
              <a:t> </a:t>
            </a:r>
            <a:r>
              <a:rPr lang="es-CO" dirty="0" err="1">
                <a:hlinkClick r:id="rId2"/>
              </a:rPr>
              <a:t>Learning</a:t>
            </a:r>
            <a:r>
              <a:rPr lang="es-CO" dirty="0">
                <a:hlinkClick r:id="rId2"/>
              </a:rPr>
              <a:t> </a:t>
            </a:r>
            <a:r>
              <a:rPr lang="es-CO" dirty="0" err="1">
                <a:hlinkClick r:id="rId2"/>
              </a:rPr>
              <a:t>Objectives</a:t>
            </a:r>
            <a:r>
              <a:rPr lang="es-CO" dirty="0">
                <a:hlinkClick r:id="rId2"/>
              </a:rPr>
              <a:t> </a:t>
            </a:r>
            <a:r>
              <a:rPr lang="es-CO" dirty="0" err="1" smtClean="0">
                <a:hlinkClick r:id="rId2"/>
              </a:rPr>
              <a:t>Guidebook</a:t>
            </a:r>
            <a:endParaRPr lang="es-CO" dirty="0" smtClean="0"/>
          </a:p>
          <a:p>
            <a:pPr lvl="1"/>
            <a:r>
              <a:rPr lang="es-CO" dirty="0">
                <a:hlinkClick r:id="rId3"/>
              </a:rPr>
              <a:t>SLO </a:t>
            </a:r>
            <a:r>
              <a:rPr lang="es-CO" dirty="0" err="1">
                <a:hlinkClick r:id="rId3"/>
              </a:rPr>
              <a:t>Scoring</a:t>
            </a:r>
            <a:r>
              <a:rPr lang="es-CO" dirty="0">
                <a:hlinkClick r:id="rId3"/>
              </a:rPr>
              <a:t> </a:t>
            </a:r>
            <a:r>
              <a:rPr lang="es-CO" dirty="0" err="1">
                <a:hlinkClick r:id="rId3"/>
              </a:rPr>
              <a:t>Template</a:t>
            </a:r>
            <a:r>
              <a:rPr lang="es-CO" dirty="0"/>
              <a:t> </a:t>
            </a:r>
            <a:endParaRPr lang="es-CO" dirty="0" smtClean="0"/>
          </a:p>
          <a:p>
            <a:pPr lvl="1"/>
            <a:r>
              <a:rPr lang="en-US" dirty="0" smtClean="0"/>
              <a:t>Example of annotated World Language SLO</a:t>
            </a:r>
          </a:p>
          <a:p>
            <a:pPr lvl="1"/>
            <a:endParaRPr lang="es-CO" dirty="0"/>
          </a:p>
        </p:txBody>
      </p:sp>
      <p:sp>
        <p:nvSpPr>
          <p:cNvPr id="4" name="Down Arrow 3"/>
          <p:cNvSpPr/>
          <p:nvPr/>
        </p:nvSpPr>
        <p:spPr>
          <a:xfrm>
            <a:off x="1524000" y="2057400"/>
            <a:ext cx="4572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Down Arrow 4"/>
          <p:cNvSpPr/>
          <p:nvPr/>
        </p:nvSpPr>
        <p:spPr>
          <a:xfrm>
            <a:off x="1502228" y="2993571"/>
            <a:ext cx="4572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Down Arrow 5"/>
          <p:cNvSpPr/>
          <p:nvPr/>
        </p:nvSpPr>
        <p:spPr>
          <a:xfrm>
            <a:off x="1524000" y="3820886"/>
            <a:ext cx="4572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9223434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SLO for only level 1 </a:t>
            </a:r>
            <a:endParaRPr lang="es-CO" dirty="0"/>
          </a:p>
        </p:txBody>
      </p:sp>
      <p:sp>
        <p:nvSpPr>
          <p:cNvPr id="3" name="Content Placeholder 2"/>
          <p:cNvSpPr>
            <a:spLocks noGrp="1"/>
          </p:cNvSpPr>
          <p:nvPr>
            <p:ph sz="quarter" idx="1"/>
          </p:nvPr>
        </p:nvSpPr>
        <p:spPr>
          <a:xfrm>
            <a:off x="301752" y="1527048"/>
            <a:ext cx="8503920" cy="5102352"/>
          </a:xfrm>
        </p:spPr>
        <p:txBody>
          <a:bodyPr>
            <a:normAutofit fontScale="92500" lnSpcReduction="10000"/>
          </a:bodyPr>
          <a:lstStyle/>
          <a:p>
            <a:r>
              <a:rPr lang="en-US" dirty="0" smtClean="0"/>
              <a:t>For your baseline data, use the LinguaFolio </a:t>
            </a:r>
            <a:r>
              <a:rPr lang="en-US" dirty="0" smtClean="0">
                <a:hlinkClick r:id="rId2" action="ppaction://hlinkfile"/>
              </a:rPr>
              <a:t>Novice Low </a:t>
            </a:r>
            <a:r>
              <a:rPr lang="en-US" dirty="0" smtClean="0"/>
              <a:t>and </a:t>
            </a:r>
            <a:r>
              <a:rPr lang="en-US" dirty="0" smtClean="0">
                <a:hlinkClick r:id="rId3" action="ppaction://hlinkfile"/>
              </a:rPr>
              <a:t>Novice Mid </a:t>
            </a:r>
            <a:r>
              <a:rPr lang="en-US" dirty="0" smtClean="0"/>
              <a:t>assessment.  Also for background information and a proficiency check, use a pre-assessment as in this </a:t>
            </a:r>
            <a:r>
              <a:rPr lang="en-US" dirty="0" smtClean="0">
                <a:hlinkClick r:id="rId4" action="ppaction://hlinkfile"/>
              </a:rPr>
              <a:t>example.</a:t>
            </a:r>
            <a:r>
              <a:rPr lang="en-US" dirty="0" smtClean="0"/>
              <a:t>  You must be advocates in your district to explain why level 1 SLOs have minimal data.</a:t>
            </a:r>
          </a:p>
          <a:p>
            <a:pPr marL="1463040" lvl="5" indent="0">
              <a:buNone/>
            </a:pPr>
            <a:r>
              <a:rPr lang="en-US" dirty="0" smtClean="0"/>
              <a:t>			OR</a:t>
            </a:r>
          </a:p>
          <a:p>
            <a:endParaRPr lang="en-US" dirty="0" smtClean="0"/>
          </a:p>
          <a:p>
            <a:r>
              <a:rPr lang="en-US" dirty="0" smtClean="0"/>
              <a:t>You may wait for two weeks or more, give an assessment and use that as your baseline. </a:t>
            </a:r>
          </a:p>
          <a:p>
            <a:endParaRPr lang="en-US" dirty="0"/>
          </a:p>
          <a:p>
            <a:r>
              <a:rPr lang="en-US" dirty="0" smtClean="0"/>
              <a:t>You will still be looking for Novice Mid 1, 2, or 3 by the end of the year according to ACTFL recommendations.</a:t>
            </a:r>
          </a:p>
          <a:p>
            <a:pPr marL="0" indent="0">
              <a:buNone/>
            </a:pPr>
            <a:endParaRPr lang="en-US" dirty="0"/>
          </a:p>
        </p:txBody>
      </p:sp>
    </p:spTree>
    <p:extLst>
      <p:ext uri="{BB962C8B-B14F-4D97-AF65-F5344CB8AC3E}">
        <p14:creationId xmlns:p14="http://schemas.microsoft.com/office/powerpoint/2010/main" val="3693042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Student Learning Objectives</a:t>
            </a:r>
            <a:endParaRPr lang="es-CO"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37882269"/>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48926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96424"/>
            <a:ext cx="8042276" cy="2274437"/>
          </a:xfrm>
        </p:spPr>
        <p:txBody>
          <a:bodyPr/>
          <a:lstStyle/>
          <a:p>
            <a:r>
              <a:rPr lang="en-US" dirty="0" smtClean="0"/>
              <a:t/>
            </a:r>
            <a:br>
              <a:rPr lang="en-US" dirty="0" smtClean="0"/>
            </a:br>
            <a:r>
              <a:rPr lang="en-US" dirty="0" smtClean="0"/>
              <a:t>Same old, same old?</a:t>
            </a:r>
            <a:r>
              <a:rPr lang="en-US" dirty="0"/>
              <a:t> </a:t>
            </a:r>
            <a:r>
              <a:rPr lang="en-US" dirty="0" smtClean="0"/>
              <a:t/>
            </a:r>
            <a:br>
              <a:rPr lang="en-US" dirty="0" smtClean="0"/>
            </a:br>
            <a:r>
              <a:rPr lang="en-US" sz="4000" dirty="0" smtClean="0"/>
              <a:t>Change </a:t>
            </a:r>
            <a:r>
              <a:rPr lang="en-US" sz="4000" dirty="0"/>
              <a:t>in </a:t>
            </a:r>
            <a:r>
              <a:rPr lang="en-US" sz="4000" dirty="0" smtClean="0"/>
              <a:t>standards focus</a:t>
            </a:r>
            <a:r>
              <a:rPr lang="en-US" sz="4000" dirty="0"/>
              <a:t/>
            </a:r>
            <a:br>
              <a:rPr lang="en-US" sz="4000" dirty="0"/>
            </a:br>
            <a:r>
              <a:rPr lang="en-US" dirty="0" smtClean="0"/>
              <a:t>		</a:t>
            </a:r>
            <a:endParaRPr lang="en-US" dirty="0"/>
          </a:p>
        </p:txBody>
      </p:sp>
      <p:pic>
        <p:nvPicPr>
          <p:cNvPr id="4" name="Content Placeholder 3"/>
          <p:cNvPicPr>
            <a:picLocks noGrp="1" noChangeAspect="1"/>
          </p:cNvPicPr>
          <p:nvPr>
            <p:ph idx="1"/>
          </p:nvPr>
        </p:nvPicPr>
        <p:blipFill rotWithShape="1">
          <a:blip r:embed="rId2"/>
          <a:srcRect l="10829" r="23195"/>
          <a:stretch/>
        </p:blipFill>
        <p:spPr>
          <a:xfrm>
            <a:off x="4648200" y="1921765"/>
            <a:ext cx="3907455" cy="3956521"/>
          </a:xfrm>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080" y="1948542"/>
            <a:ext cx="3973520" cy="3986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110342" y="5878286"/>
            <a:ext cx="7717971" cy="830997"/>
          </a:xfrm>
          <a:prstGeom prst="rect">
            <a:avLst/>
          </a:prstGeom>
          <a:noFill/>
        </p:spPr>
        <p:txBody>
          <a:bodyPr wrap="square" rtlCol="0">
            <a:spAutoFit/>
          </a:bodyPr>
          <a:lstStyle/>
          <a:p>
            <a:r>
              <a:rPr lang="en-US" sz="3200" dirty="0" smtClean="0"/>
              <a:t>    Original	</a:t>
            </a:r>
            <a:r>
              <a:rPr lang="en-US" sz="3200" dirty="0"/>
              <a:t> </a:t>
            </a:r>
            <a:r>
              <a:rPr lang="en-US" sz="3200" dirty="0" smtClean="0"/>
              <a:t>     More communicative </a:t>
            </a:r>
          </a:p>
          <a:p>
            <a:r>
              <a:rPr lang="en-US" sz="1000" dirty="0" smtClean="0"/>
              <a:t>                  </a:t>
            </a:r>
            <a:r>
              <a:rPr lang="en-US" sz="1400" dirty="0" smtClean="0"/>
              <a:t>    ACTFL</a:t>
            </a:r>
            <a:r>
              <a:rPr lang="en-US" sz="1000" dirty="0" smtClean="0"/>
              <a:t>		</a:t>
            </a:r>
            <a:r>
              <a:rPr lang="en-US" sz="1000" dirty="0"/>
              <a:t> </a:t>
            </a:r>
            <a:r>
              <a:rPr lang="en-US" sz="1000" dirty="0" smtClean="0"/>
              <a:t>            </a:t>
            </a:r>
            <a:r>
              <a:rPr lang="en-US" sz="1600" dirty="0" smtClean="0"/>
              <a:t>Wisconsin Department of Public Instruction</a:t>
            </a:r>
            <a:endParaRPr lang="es-CO" sz="1600" dirty="0"/>
          </a:p>
        </p:txBody>
      </p:sp>
    </p:spTree>
    <p:extLst>
      <p:ext uri="{BB962C8B-B14F-4D97-AF65-F5344CB8AC3E}">
        <p14:creationId xmlns:p14="http://schemas.microsoft.com/office/powerpoint/2010/main" val="17448894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1052</TotalTime>
  <Words>1382</Words>
  <Application>Microsoft Office PowerPoint</Application>
  <PresentationFormat>On-screen Show (4:3)</PresentationFormat>
  <Paragraphs>281</Paragraphs>
  <Slides>49</Slides>
  <Notes>1</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Civic</vt:lpstr>
      <vt:lpstr>Student Learning Objectives Linguafolio Integrated Performance Assessments</vt:lpstr>
      <vt:lpstr>Student Learning Objectives</vt:lpstr>
      <vt:lpstr>Student Learning Objectives</vt:lpstr>
      <vt:lpstr>     SLO Scoring Matrix</vt:lpstr>
      <vt:lpstr>ODE</vt:lpstr>
      <vt:lpstr>ODE site</vt:lpstr>
      <vt:lpstr>SLO for only level 1 </vt:lpstr>
      <vt:lpstr>Student Learning Objectives</vt:lpstr>
      <vt:lpstr> Same old, same old?  Change in standards focus   </vt:lpstr>
      <vt:lpstr>Top Ten “Buts…”</vt:lpstr>
      <vt:lpstr>Top Ten “Buts…” continued</vt:lpstr>
      <vt:lpstr>Ohio Standards</vt:lpstr>
      <vt:lpstr>Ohio Standards</vt:lpstr>
      <vt:lpstr>Ohio Standards</vt:lpstr>
      <vt:lpstr>Ohio Standards</vt:lpstr>
      <vt:lpstr>Ohio Standards</vt:lpstr>
      <vt:lpstr>What you can’t use....</vt:lpstr>
      <vt:lpstr>Formative or summative? </vt:lpstr>
      <vt:lpstr>Suggestions </vt:lpstr>
      <vt:lpstr>What you can use...</vt:lpstr>
      <vt:lpstr>New experience </vt:lpstr>
      <vt:lpstr>Teach </vt:lpstr>
      <vt:lpstr>Formative assessments </vt:lpstr>
      <vt:lpstr>Summative assessment</vt:lpstr>
      <vt:lpstr>PowerPoint Presentation</vt:lpstr>
      <vt:lpstr>PowerPoint Presentation</vt:lpstr>
      <vt:lpstr>LinguaFolio</vt:lpstr>
      <vt:lpstr>PowerPoint Presentation</vt:lpstr>
      <vt:lpstr>Language Background</vt:lpstr>
      <vt:lpstr>Interculturality</vt:lpstr>
      <vt:lpstr>Self-assessment checklists</vt:lpstr>
      <vt:lpstr>Self-assessment checklists</vt:lpstr>
      <vt:lpstr>Self-assessment checklists for the SLO</vt:lpstr>
      <vt:lpstr>Dossier</vt:lpstr>
      <vt:lpstr>Language Passport</vt:lpstr>
      <vt:lpstr>LinguaFolio</vt:lpstr>
      <vt:lpstr>Integrated Performance Assessments</vt:lpstr>
      <vt:lpstr>Latin, Greek, Russian, Chinese, Arabic, ASL</vt:lpstr>
      <vt:lpstr>IPA (Integrated Proficiency Assessment)</vt:lpstr>
      <vt:lpstr>PowerPoint Presentation</vt:lpstr>
      <vt:lpstr>PowerPoint Presentation</vt:lpstr>
      <vt:lpstr>PowerPoint Presentation</vt:lpstr>
      <vt:lpstr>IPA (Integrated Proficiency Assessment)</vt:lpstr>
      <vt:lpstr>PowerPoint Presentation</vt:lpstr>
      <vt:lpstr>ACTFL</vt:lpstr>
      <vt:lpstr>Integrated Performance Assessments</vt:lpstr>
      <vt:lpstr>Integrated Performance Assessments</vt:lpstr>
      <vt:lpstr>Integrated Performance Assessments</vt:lpstr>
      <vt:lpstr>Thank you!</vt:lpstr>
    </vt:vector>
  </TitlesOfParts>
  <Company>Hudson City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dc:title>
  <dc:creator>Pero, Martha</dc:creator>
  <cp:lastModifiedBy>Pero, Martha</cp:lastModifiedBy>
  <cp:revision>28</cp:revision>
  <cp:lastPrinted>2013-02-26T18:57:02Z</cp:lastPrinted>
  <dcterms:created xsi:type="dcterms:W3CDTF">2013-01-08T15:27:28Z</dcterms:created>
  <dcterms:modified xsi:type="dcterms:W3CDTF">2013-03-21T15:32:22Z</dcterms:modified>
</cp:coreProperties>
</file>