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56" r:id="rId2"/>
    <p:sldId id="258" r:id="rId3"/>
    <p:sldId id="286" r:id="rId4"/>
    <p:sldId id="257" r:id="rId5"/>
    <p:sldId id="274" r:id="rId6"/>
    <p:sldId id="287" r:id="rId7"/>
    <p:sldId id="288" r:id="rId8"/>
    <p:sldId id="289" r:id="rId9"/>
    <p:sldId id="290" r:id="rId10"/>
    <p:sldId id="275" r:id="rId11"/>
    <p:sldId id="285" r:id="rId12"/>
    <p:sldId id="261" r:id="rId13"/>
    <p:sldId id="262" r:id="rId14"/>
    <p:sldId id="284" r:id="rId15"/>
    <p:sldId id="260" r:id="rId16"/>
    <p:sldId id="263" r:id="rId17"/>
    <p:sldId id="265" r:id="rId18"/>
    <p:sldId id="266" r:id="rId19"/>
    <p:sldId id="267" r:id="rId20"/>
    <p:sldId id="268" r:id="rId21"/>
    <p:sldId id="276" r:id="rId22"/>
    <p:sldId id="301" r:id="rId23"/>
    <p:sldId id="302" r:id="rId24"/>
    <p:sldId id="303" r:id="rId25"/>
    <p:sldId id="304" r:id="rId26"/>
    <p:sldId id="305" r:id="rId27"/>
    <p:sldId id="306" r:id="rId28"/>
    <p:sldId id="307" r:id="rId29"/>
    <p:sldId id="308" r:id="rId30"/>
    <p:sldId id="309" r:id="rId31"/>
    <p:sldId id="310" r:id="rId32"/>
    <p:sldId id="277" r:id="rId33"/>
    <p:sldId id="280" r:id="rId34"/>
    <p:sldId id="281" r:id="rId35"/>
    <p:sldId id="282" r:id="rId36"/>
    <p:sldId id="278" r:id="rId37"/>
    <p:sldId id="273" r:id="rId38"/>
    <p:sldId id="294" r:id="rId39"/>
    <p:sldId id="295" r:id="rId40"/>
    <p:sldId id="293" r:id="rId41"/>
    <p:sldId id="279" r:id="rId42"/>
    <p:sldId id="296" r:id="rId43"/>
    <p:sldId id="297" r:id="rId44"/>
    <p:sldId id="298" r:id="rId45"/>
    <p:sldId id="299" r:id="rId46"/>
    <p:sldId id="300" r:id="rId47"/>
    <p:sldId id="311" r:id="rId48"/>
    <p:sldId id="283"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882"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3.xml.rels><?xml version="1.0" encoding="UTF-8" standalone="yes"?>
<Relationships xmlns="http://schemas.openxmlformats.org/package/2006/relationships"><Relationship Id="rId1" Type="http://schemas.openxmlformats.org/officeDocument/2006/relationships/hyperlink" Target="Name.docx" TargetMode="External"/></Relationships>
</file>

<file path=ppt/diagrams/_rels/data4.xml.rels><?xml version="1.0" encoding="UTF-8" standalone="yes"?>
<Relationships xmlns="http://schemas.openxmlformats.org/package/2006/relationships"><Relationship Id="rId3" Type="http://schemas.openxmlformats.org/officeDocument/2006/relationships/hyperlink" Target="SLO%20presentation/I%20can%20statements/Intermediate%20Low.docx" TargetMode="External"/><Relationship Id="rId2" Type="http://schemas.openxmlformats.org/officeDocument/2006/relationships/hyperlink" Target="SLO%20presentation/I%20can%20statements/Novice%20High.docx" TargetMode="External"/><Relationship Id="rId1" Type="http://schemas.openxmlformats.org/officeDocument/2006/relationships/hyperlink" Target="SLO%20presentation/I%20can%20statements/Intermediate%20Mid.docx" TargetMode="External"/><Relationship Id="rId4" Type="http://schemas.openxmlformats.org/officeDocument/2006/relationships/hyperlink" Target="SLO%20presentation/I%20can%20statements/Intermediate%20High.docx"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Name.docx" TargetMode="External"/></Relationships>
</file>

<file path=ppt/diagrams/_rels/drawing4.xml.rels><?xml version="1.0" encoding="UTF-8" standalone="yes"?>
<Relationships xmlns="http://schemas.openxmlformats.org/package/2006/relationships"><Relationship Id="rId3" Type="http://schemas.openxmlformats.org/officeDocument/2006/relationships/hyperlink" Target="SLO%20presentation/I%20can%20statements/Intermediate%20Low.docx" TargetMode="External"/><Relationship Id="rId2" Type="http://schemas.openxmlformats.org/officeDocument/2006/relationships/hyperlink" Target="SLO%20presentation/I%20can%20statements/Novice%20High.docx" TargetMode="External"/><Relationship Id="rId1" Type="http://schemas.openxmlformats.org/officeDocument/2006/relationships/hyperlink" Target="SLO%20presentation/I%20can%20statements/Intermediate%20Mid.docx" TargetMode="External"/><Relationship Id="rId4" Type="http://schemas.openxmlformats.org/officeDocument/2006/relationships/hyperlink" Target="SLO%20presentation/I%20can%20statements/Intermediate%20High.docx"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614D6D-5938-44CD-8637-244BD3AE0D6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CO"/>
        </a:p>
      </dgm:t>
    </dgm:pt>
    <dgm:pt modelId="{55183807-8843-4531-973A-3EE6E482EB06}">
      <dgm:prSet/>
      <dgm:spPr/>
      <dgm:t>
        <a:bodyPr/>
        <a:lstStyle/>
        <a:p>
          <a:pPr rtl="0"/>
          <a:r>
            <a:rPr lang="en-US" smtClean="0"/>
            <a:t>Three parts</a:t>
          </a:r>
          <a:endParaRPr lang="es-CO"/>
        </a:p>
      </dgm:t>
    </dgm:pt>
    <dgm:pt modelId="{D1D1CC58-6BD9-42DA-A642-1DC909C9B5C9}" type="parTrans" cxnId="{9B009769-8F9B-4D76-B30A-7B45E7948641}">
      <dgm:prSet/>
      <dgm:spPr/>
      <dgm:t>
        <a:bodyPr/>
        <a:lstStyle/>
        <a:p>
          <a:endParaRPr lang="es-CO"/>
        </a:p>
      </dgm:t>
    </dgm:pt>
    <dgm:pt modelId="{A3070D19-F910-4123-8E13-BB262658C329}" type="sibTrans" cxnId="{9B009769-8F9B-4D76-B30A-7B45E7948641}">
      <dgm:prSet/>
      <dgm:spPr/>
      <dgm:t>
        <a:bodyPr/>
        <a:lstStyle/>
        <a:p>
          <a:endParaRPr lang="es-CO"/>
        </a:p>
      </dgm:t>
    </dgm:pt>
    <dgm:pt modelId="{B6D42828-5076-468E-8E9B-595F07E012BE}">
      <dgm:prSet/>
      <dgm:spPr/>
      <dgm:t>
        <a:bodyPr/>
        <a:lstStyle/>
        <a:p>
          <a:pPr rtl="0"/>
          <a:r>
            <a:rPr lang="en-US" smtClean="0"/>
            <a:t>Language Biography (3 components) </a:t>
          </a:r>
          <a:endParaRPr lang="es-CO"/>
        </a:p>
      </dgm:t>
    </dgm:pt>
    <dgm:pt modelId="{F493114B-3F61-42FA-A008-4D4658095CE8}" type="parTrans" cxnId="{D3AC6415-D1B8-4298-A2BF-28460117EAFB}">
      <dgm:prSet/>
      <dgm:spPr/>
      <dgm:t>
        <a:bodyPr/>
        <a:lstStyle/>
        <a:p>
          <a:endParaRPr lang="es-CO"/>
        </a:p>
      </dgm:t>
    </dgm:pt>
    <dgm:pt modelId="{14D590D2-0DBD-4617-A064-23EFAEE8EB90}" type="sibTrans" cxnId="{D3AC6415-D1B8-4298-A2BF-28460117EAFB}">
      <dgm:prSet/>
      <dgm:spPr/>
      <dgm:t>
        <a:bodyPr/>
        <a:lstStyle/>
        <a:p>
          <a:endParaRPr lang="es-CO"/>
        </a:p>
      </dgm:t>
    </dgm:pt>
    <dgm:pt modelId="{1890BF8B-6F68-4A7E-A46D-57AA0E7910B5}">
      <dgm:prSet/>
      <dgm:spPr/>
      <dgm:t>
        <a:bodyPr/>
        <a:lstStyle/>
        <a:p>
          <a:pPr rtl="0"/>
          <a:r>
            <a:rPr lang="en-US" dirty="0" smtClean="0"/>
            <a:t>Language Background</a:t>
          </a:r>
          <a:endParaRPr lang="es-CO" dirty="0"/>
        </a:p>
      </dgm:t>
    </dgm:pt>
    <dgm:pt modelId="{3DC03563-B31C-489E-8BD2-99AF2F9040EA}" type="parTrans" cxnId="{6F80C155-72C5-4536-ADAE-7E4285E2DE02}">
      <dgm:prSet/>
      <dgm:spPr/>
      <dgm:t>
        <a:bodyPr/>
        <a:lstStyle/>
        <a:p>
          <a:endParaRPr lang="es-CO"/>
        </a:p>
      </dgm:t>
    </dgm:pt>
    <dgm:pt modelId="{79E7AC2A-1CEA-4D83-B400-3CDAD8F8938C}" type="sibTrans" cxnId="{6F80C155-72C5-4536-ADAE-7E4285E2DE02}">
      <dgm:prSet/>
      <dgm:spPr/>
      <dgm:t>
        <a:bodyPr/>
        <a:lstStyle/>
        <a:p>
          <a:endParaRPr lang="es-CO"/>
        </a:p>
      </dgm:t>
    </dgm:pt>
    <dgm:pt modelId="{BC90DADC-AA77-47A0-8D7A-96076FFCBC9B}">
      <dgm:prSet/>
      <dgm:spPr/>
      <dgm:t>
        <a:bodyPr/>
        <a:lstStyle/>
        <a:p>
          <a:pPr rtl="0"/>
          <a:r>
            <a:rPr lang="en-US" smtClean="0"/>
            <a:t>Interculturality</a:t>
          </a:r>
          <a:endParaRPr lang="es-CO"/>
        </a:p>
      </dgm:t>
    </dgm:pt>
    <dgm:pt modelId="{3820C7BD-95E4-4803-960F-4BEDFA13A178}" type="parTrans" cxnId="{59C08917-9F81-431F-BC3A-66C94A81A0FD}">
      <dgm:prSet/>
      <dgm:spPr/>
      <dgm:t>
        <a:bodyPr/>
        <a:lstStyle/>
        <a:p>
          <a:endParaRPr lang="es-CO"/>
        </a:p>
      </dgm:t>
    </dgm:pt>
    <dgm:pt modelId="{CACB32D0-54B7-46D4-9DC7-D1E7E50B1C24}" type="sibTrans" cxnId="{59C08917-9F81-431F-BC3A-66C94A81A0FD}">
      <dgm:prSet/>
      <dgm:spPr/>
      <dgm:t>
        <a:bodyPr/>
        <a:lstStyle/>
        <a:p>
          <a:endParaRPr lang="es-CO"/>
        </a:p>
      </dgm:t>
    </dgm:pt>
    <dgm:pt modelId="{686B12FF-CF58-46D2-B7BA-D1168612C41C}">
      <dgm:prSet/>
      <dgm:spPr/>
      <dgm:t>
        <a:bodyPr/>
        <a:lstStyle/>
        <a:p>
          <a:pPr rtl="0"/>
          <a:r>
            <a:rPr lang="en-US" smtClean="0"/>
            <a:t>Self-Assessment Checklists</a:t>
          </a:r>
          <a:endParaRPr lang="es-CO"/>
        </a:p>
      </dgm:t>
    </dgm:pt>
    <dgm:pt modelId="{EC0E5FB7-3C6E-417C-8A62-0FEDCE3F3CA4}" type="parTrans" cxnId="{9F03EE44-4F37-480C-9C1C-73C233F054ED}">
      <dgm:prSet/>
      <dgm:spPr/>
      <dgm:t>
        <a:bodyPr/>
        <a:lstStyle/>
        <a:p>
          <a:endParaRPr lang="es-CO"/>
        </a:p>
      </dgm:t>
    </dgm:pt>
    <dgm:pt modelId="{1EA9EA8D-848A-4FC9-9488-0184D70FF027}" type="sibTrans" cxnId="{9F03EE44-4F37-480C-9C1C-73C233F054ED}">
      <dgm:prSet/>
      <dgm:spPr/>
      <dgm:t>
        <a:bodyPr/>
        <a:lstStyle/>
        <a:p>
          <a:endParaRPr lang="es-CO"/>
        </a:p>
      </dgm:t>
    </dgm:pt>
    <dgm:pt modelId="{9822C1E2-F662-4D36-B620-B0FC95F944F2}">
      <dgm:prSet/>
      <dgm:spPr/>
      <dgm:t>
        <a:bodyPr/>
        <a:lstStyle/>
        <a:p>
          <a:pPr rtl="0"/>
          <a:r>
            <a:rPr lang="en-US" dirty="0" smtClean="0"/>
            <a:t>Language Dossier</a:t>
          </a:r>
          <a:endParaRPr lang="es-CO" dirty="0"/>
        </a:p>
      </dgm:t>
    </dgm:pt>
    <dgm:pt modelId="{83021E97-C47D-4564-814C-05B751532F6E}" type="parTrans" cxnId="{D6F33A1B-EC21-4B13-8589-EAC2AB0D82BD}">
      <dgm:prSet/>
      <dgm:spPr/>
      <dgm:t>
        <a:bodyPr/>
        <a:lstStyle/>
        <a:p>
          <a:endParaRPr lang="es-CO"/>
        </a:p>
      </dgm:t>
    </dgm:pt>
    <dgm:pt modelId="{9233E189-0052-4083-91C1-7B6DCD263C22}" type="sibTrans" cxnId="{D6F33A1B-EC21-4B13-8589-EAC2AB0D82BD}">
      <dgm:prSet/>
      <dgm:spPr/>
      <dgm:t>
        <a:bodyPr/>
        <a:lstStyle/>
        <a:p>
          <a:endParaRPr lang="es-CO"/>
        </a:p>
      </dgm:t>
    </dgm:pt>
    <dgm:pt modelId="{70BBEBC1-EE1E-4BD4-92FB-7603F24BA185}">
      <dgm:prSet/>
      <dgm:spPr/>
      <dgm:t>
        <a:bodyPr/>
        <a:lstStyle/>
        <a:p>
          <a:pPr rtl="0"/>
          <a:r>
            <a:rPr lang="en-US" smtClean="0"/>
            <a:t>Language Passport</a:t>
          </a:r>
          <a:endParaRPr lang="es-CO"/>
        </a:p>
      </dgm:t>
    </dgm:pt>
    <dgm:pt modelId="{8F0158EC-0B6C-4067-BF73-85D2CDD7D141}" type="parTrans" cxnId="{0151A4E7-39A8-4483-9468-007DE0DB766F}">
      <dgm:prSet/>
      <dgm:spPr/>
      <dgm:t>
        <a:bodyPr/>
        <a:lstStyle/>
        <a:p>
          <a:endParaRPr lang="es-CO"/>
        </a:p>
      </dgm:t>
    </dgm:pt>
    <dgm:pt modelId="{AE240C8B-2BD3-4949-A847-BD701B51CF41}" type="sibTrans" cxnId="{0151A4E7-39A8-4483-9468-007DE0DB766F}">
      <dgm:prSet/>
      <dgm:spPr/>
      <dgm:t>
        <a:bodyPr/>
        <a:lstStyle/>
        <a:p>
          <a:endParaRPr lang="es-CO"/>
        </a:p>
      </dgm:t>
    </dgm:pt>
    <dgm:pt modelId="{38FCF434-E905-4C90-B406-FD26F7273A98}" type="pres">
      <dgm:prSet presAssocID="{30614D6D-5938-44CD-8637-244BD3AE0D6D}" presName="linear" presStyleCnt="0">
        <dgm:presLayoutVars>
          <dgm:animLvl val="lvl"/>
          <dgm:resizeHandles val="exact"/>
        </dgm:presLayoutVars>
      </dgm:prSet>
      <dgm:spPr/>
      <dgm:t>
        <a:bodyPr/>
        <a:lstStyle/>
        <a:p>
          <a:endParaRPr lang="en-US"/>
        </a:p>
      </dgm:t>
    </dgm:pt>
    <dgm:pt modelId="{1AEC8949-CD4F-462C-AEE5-121450EFB6AA}" type="pres">
      <dgm:prSet presAssocID="{55183807-8843-4531-973A-3EE6E482EB06}" presName="parentText" presStyleLbl="node1" presStyleIdx="0" presStyleCnt="1">
        <dgm:presLayoutVars>
          <dgm:chMax val="0"/>
          <dgm:bulletEnabled val="1"/>
        </dgm:presLayoutVars>
      </dgm:prSet>
      <dgm:spPr/>
      <dgm:t>
        <a:bodyPr/>
        <a:lstStyle/>
        <a:p>
          <a:endParaRPr lang="en-US"/>
        </a:p>
      </dgm:t>
    </dgm:pt>
    <dgm:pt modelId="{89335C04-B644-4C48-8256-B1D15B54E7D5}" type="pres">
      <dgm:prSet presAssocID="{55183807-8843-4531-973A-3EE6E482EB06}" presName="childText" presStyleLbl="revTx" presStyleIdx="0" presStyleCnt="1">
        <dgm:presLayoutVars>
          <dgm:bulletEnabled val="1"/>
        </dgm:presLayoutVars>
      </dgm:prSet>
      <dgm:spPr/>
      <dgm:t>
        <a:bodyPr/>
        <a:lstStyle/>
        <a:p>
          <a:endParaRPr lang="en-US"/>
        </a:p>
      </dgm:t>
    </dgm:pt>
  </dgm:ptLst>
  <dgm:cxnLst>
    <dgm:cxn modelId="{D6F33A1B-EC21-4B13-8589-EAC2AB0D82BD}" srcId="{55183807-8843-4531-973A-3EE6E482EB06}" destId="{9822C1E2-F662-4D36-B620-B0FC95F944F2}" srcOrd="1" destOrd="0" parTransId="{83021E97-C47D-4564-814C-05B751532F6E}" sibTransId="{9233E189-0052-4083-91C1-7B6DCD263C22}"/>
    <dgm:cxn modelId="{59C08917-9F81-431F-BC3A-66C94A81A0FD}" srcId="{B6D42828-5076-468E-8E9B-595F07E012BE}" destId="{BC90DADC-AA77-47A0-8D7A-96076FFCBC9B}" srcOrd="1" destOrd="0" parTransId="{3820C7BD-95E4-4803-960F-4BEDFA13A178}" sibTransId="{CACB32D0-54B7-46D4-9DC7-D1E7E50B1C24}"/>
    <dgm:cxn modelId="{06710B82-5BF5-4972-97AA-F69A2F2BC7C4}" type="presOf" srcId="{55183807-8843-4531-973A-3EE6E482EB06}" destId="{1AEC8949-CD4F-462C-AEE5-121450EFB6AA}" srcOrd="0" destOrd="0" presId="urn:microsoft.com/office/officeart/2005/8/layout/vList2"/>
    <dgm:cxn modelId="{0151A4E7-39A8-4483-9468-007DE0DB766F}" srcId="{55183807-8843-4531-973A-3EE6E482EB06}" destId="{70BBEBC1-EE1E-4BD4-92FB-7603F24BA185}" srcOrd="2" destOrd="0" parTransId="{8F0158EC-0B6C-4067-BF73-85D2CDD7D141}" sibTransId="{AE240C8B-2BD3-4949-A847-BD701B51CF41}"/>
    <dgm:cxn modelId="{776E8FAF-B009-496B-8C05-2E7171E836A1}" type="presOf" srcId="{BC90DADC-AA77-47A0-8D7A-96076FFCBC9B}" destId="{89335C04-B644-4C48-8256-B1D15B54E7D5}" srcOrd="0" destOrd="2" presId="urn:microsoft.com/office/officeart/2005/8/layout/vList2"/>
    <dgm:cxn modelId="{D3AC6415-D1B8-4298-A2BF-28460117EAFB}" srcId="{55183807-8843-4531-973A-3EE6E482EB06}" destId="{B6D42828-5076-468E-8E9B-595F07E012BE}" srcOrd="0" destOrd="0" parTransId="{F493114B-3F61-42FA-A008-4D4658095CE8}" sibTransId="{14D590D2-0DBD-4617-A064-23EFAEE8EB90}"/>
    <dgm:cxn modelId="{F35F8383-4644-4DCB-B50B-17DA826708D8}" type="presOf" srcId="{9822C1E2-F662-4D36-B620-B0FC95F944F2}" destId="{89335C04-B644-4C48-8256-B1D15B54E7D5}" srcOrd="0" destOrd="4" presId="urn:microsoft.com/office/officeart/2005/8/layout/vList2"/>
    <dgm:cxn modelId="{56C76A36-6F42-4FB9-8B7C-EA4E7603DE83}" type="presOf" srcId="{1890BF8B-6F68-4A7E-A46D-57AA0E7910B5}" destId="{89335C04-B644-4C48-8256-B1D15B54E7D5}" srcOrd="0" destOrd="1" presId="urn:microsoft.com/office/officeart/2005/8/layout/vList2"/>
    <dgm:cxn modelId="{9B009769-8F9B-4D76-B30A-7B45E7948641}" srcId="{30614D6D-5938-44CD-8637-244BD3AE0D6D}" destId="{55183807-8843-4531-973A-3EE6E482EB06}" srcOrd="0" destOrd="0" parTransId="{D1D1CC58-6BD9-42DA-A642-1DC909C9B5C9}" sibTransId="{A3070D19-F910-4123-8E13-BB262658C329}"/>
    <dgm:cxn modelId="{9F03EE44-4F37-480C-9C1C-73C233F054ED}" srcId="{B6D42828-5076-468E-8E9B-595F07E012BE}" destId="{686B12FF-CF58-46D2-B7BA-D1168612C41C}" srcOrd="2" destOrd="0" parTransId="{EC0E5FB7-3C6E-417C-8A62-0FEDCE3F3CA4}" sibTransId="{1EA9EA8D-848A-4FC9-9488-0184D70FF027}"/>
    <dgm:cxn modelId="{6F80C155-72C5-4536-ADAE-7E4285E2DE02}" srcId="{B6D42828-5076-468E-8E9B-595F07E012BE}" destId="{1890BF8B-6F68-4A7E-A46D-57AA0E7910B5}" srcOrd="0" destOrd="0" parTransId="{3DC03563-B31C-489E-8BD2-99AF2F9040EA}" sibTransId="{79E7AC2A-1CEA-4D83-B400-3CDAD8F8938C}"/>
    <dgm:cxn modelId="{F0EE2CBD-4D54-4B74-8620-CAB46AD1AF09}" type="presOf" srcId="{686B12FF-CF58-46D2-B7BA-D1168612C41C}" destId="{89335C04-B644-4C48-8256-B1D15B54E7D5}" srcOrd="0" destOrd="3" presId="urn:microsoft.com/office/officeart/2005/8/layout/vList2"/>
    <dgm:cxn modelId="{6935DE73-98C9-44BE-B723-C898E1FF82CE}" type="presOf" srcId="{B6D42828-5076-468E-8E9B-595F07E012BE}" destId="{89335C04-B644-4C48-8256-B1D15B54E7D5}" srcOrd="0" destOrd="0" presId="urn:microsoft.com/office/officeart/2005/8/layout/vList2"/>
    <dgm:cxn modelId="{AEBA7D3D-B2F3-4117-9F37-BF1CDDE2C911}" type="presOf" srcId="{70BBEBC1-EE1E-4BD4-92FB-7603F24BA185}" destId="{89335C04-B644-4C48-8256-B1D15B54E7D5}" srcOrd="0" destOrd="5" presId="urn:microsoft.com/office/officeart/2005/8/layout/vList2"/>
    <dgm:cxn modelId="{32A6E1B1-7A3A-4C7D-BEF3-8DD7D6257ED1}" type="presOf" srcId="{30614D6D-5938-44CD-8637-244BD3AE0D6D}" destId="{38FCF434-E905-4C90-B406-FD26F7273A98}" srcOrd="0" destOrd="0" presId="urn:microsoft.com/office/officeart/2005/8/layout/vList2"/>
    <dgm:cxn modelId="{2E93C014-DE30-49FC-8947-0CB064881AE3}" type="presParOf" srcId="{38FCF434-E905-4C90-B406-FD26F7273A98}" destId="{1AEC8949-CD4F-462C-AEE5-121450EFB6AA}" srcOrd="0" destOrd="0" presId="urn:microsoft.com/office/officeart/2005/8/layout/vList2"/>
    <dgm:cxn modelId="{522D9BE0-4393-4C82-8987-BAA5401C72AA}" type="presParOf" srcId="{38FCF434-E905-4C90-B406-FD26F7273A98}" destId="{89335C04-B644-4C48-8256-B1D15B54E7D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C63CB4-46C1-4358-8ADA-AED95A87503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O"/>
        </a:p>
      </dgm:t>
    </dgm:pt>
    <dgm:pt modelId="{6EF19F1E-56B1-4068-B472-12EAF99318BA}">
      <dgm:prSet phldrT="[Text]" custT="1"/>
      <dgm:spPr/>
      <dgm:t>
        <a:bodyPr/>
        <a:lstStyle/>
        <a:p>
          <a:r>
            <a:rPr lang="en-US" sz="3200" dirty="0" smtClean="0"/>
            <a:t>1</a:t>
          </a:r>
          <a:endParaRPr lang="es-CO" sz="3200" dirty="0"/>
        </a:p>
      </dgm:t>
    </dgm:pt>
    <dgm:pt modelId="{FFEB6E33-32A2-40C4-9AE3-618A4B4A5EF3}" type="parTrans" cxnId="{71FBA05E-FC1F-4501-875F-D4A932B531E2}">
      <dgm:prSet/>
      <dgm:spPr/>
      <dgm:t>
        <a:bodyPr/>
        <a:lstStyle/>
        <a:p>
          <a:endParaRPr lang="es-CO"/>
        </a:p>
      </dgm:t>
    </dgm:pt>
    <dgm:pt modelId="{97D6B87B-2D67-47D4-8E00-FAE5260E6302}" type="sibTrans" cxnId="{71FBA05E-FC1F-4501-875F-D4A932B531E2}">
      <dgm:prSet/>
      <dgm:spPr/>
      <dgm:t>
        <a:bodyPr/>
        <a:lstStyle/>
        <a:p>
          <a:endParaRPr lang="es-CO"/>
        </a:p>
      </dgm:t>
    </dgm:pt>
    <dgm:pt modelId="{1A533280-897F-4EB7-BE38-55B139090830}">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Novice mid </a:t>
          </a:r>
        </a:p>
        <a:p>
          <a:pPr defTabSz="1200150">
            <a:lnSpc>
              <a:spcPct val="90000"/>
            </a:lnSpc>
            <a:spcBef>
              <a:spcPct val="0"/>
            </a:spcBef>
            <a:spcAft>
              <a:spcPct val="15000"/>
            </a:spcAft>
          </a:pPr>
          <a:endParaRPr lang="es-CO" sz="3200" dirty="0"/>
        </a:p>
      </dgm:t>
    </dgm:pt>
    <dgm:pt modelId="{A4D2747E-8F5B-47A5-B449-830BB3CA1EC7}" type="parTrans" cxnId="{B14FDB9D-6FC5-4895-96A2-E5BAE68239EF}">
      <dgm:prSet/>
      <dgm:spPr/>
      <dgm:t>
        <a:bodyPr/>
        <a:lstStyle/>
        <a:p>
          <a:endParaRPr lang="es-CO"/>
        </a:p>
      </dgm:t>
    </dgm:pt>
    <dgm:pt modelId="{FC2136FF-F6FA-4C7E-B818-682BDE19C054}" type="sibTrans" cxnId="{B14FDB9D-6FC5-4895-96A2-E5BAE68239EF}">
      <dgm:prSet/>
      <dgm:spPr/>
      <dgm:t>
        <a:bodyPr/>
        <a:lstStyle/>
        <a:p>
          <a:endParaRPr lang="es-CO"/>
        </a:p>
      </dgm:t>
    </dgm:pt>
    <dgm:pt modelId="{0276189C-1D5E-4C32-8356-D374642A43AC}">
      <dgm:prSet phldrT="[Text]" custT="1"/>
      <dgm:spPr/>
      <dgm:t>
        <a:bodyPr/>
        <a:lstStyle/>
        <a:p>
          <a:r>
            <a:rPr lang="en-US" sz="3200" dirty="0" smtClean="0"/>
            <a:t>2</a:t>
          </a:r>
          <a:endParaRPr lang="es-CO" sz="3200" dirty="0"/>
        </a:p>
      </dgm:t>
    </dgm:pt>
    <dgm:pt modelId="{F10187E9-EBD1-4CBE-89F9-084112D4387F}" type="parTrans" cxnId="{DBAE5876-94AA-41F3-B56B-EC497A0D2B13}">
      <dgm:prSet/>
      <dgm:spPr/>
      <dgm:t>
        <a:bodyPr/>
        <a:lstStyle/>
        <a:p>
          <a:endParaRPr lang="es-CO"/>
        </a:p>
      </dgm:t>
    </dgm:pt>
    <dgm:pt modelId="{200B8E5A-7B28-41A8-A70D-6A332A0E1985}" type="sibTrans" cxnId="{DBAE5876-94AA-41F3-B56B-EC497A0D2B13}">
      <dgm:prSet/>
      <dgm:spPr/>
      <dgm:t>
        <a:bodyPr/>
        <a:lstStyle/>
        <a:p>
          <a:endParaRPr lang="es-CO"/>
        </a:p>
      </dgm:t>
    </dgm:pt>
    <dgm:pt modelId="{C388AAF8-6321-4CEF-AA84-9B3B2373F5F6}">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Novice high</a:t>
          </a:r>
        </a:p>
        <a:p>
          <a:pPr marL="0" marR="0" lvl="1" indent="0" defTabSz="914400" eaLnBrk="1" fontAlgn="auto" latinLnBrk="0" hangingPunct="1">
            <a:lnSpc>
              <a:spcPct val="100000"/>
            </a:lnSpc>
            <a:spcBef>
              <a:spcPts val="0"/>
            </a:spcBef>
            <a:spcAft>
              <a:spcPts val="0"/>
            </a:spcAft>
            <a:buClrTx/>
            <a:buSzTx/>
            <a:buFontTx/>
            <a:buNone/>
            <a:tabLst/>
            <a:defRPr/>
          </a:pPr>
          <a:endParaRPr lang="es-CO" sz="3200" dirty="0"/>
        </a:p>
      </dgm:t>
    </dgm:pt>
    <dgm:pt modelId="{46408F27-952E-4075-990F-DD20DBB3A770}" type="parTrans" cxnId="{C65C6B7A-17F1-4669-965B-FDD9767CF26B}">
      <dgm:prSet/>
      <dgm:spPr/>
      <dgm:t>
        <a:bodyPr/>
        <a:lstStyle/>
        <a:p>
          <a:endParaRPr lang="es-CO"/>
        </a:p>
      </dgm:t>
    </dgm:pt>
    <dgm:pt modelId="{237DF1F3-1795-4DE3-BD67-415FE81B9019}" type="sibTrans" cxnId="{C65C6B7A-17F1-4669-965B-FDD9767CF26B}">
      <dgm:prSet/>
      <dgm:spPr/>
      <dgm:t>
        <a:bodyPr/>
        <a:lstStyle/>
        <a:p>
          <a:endParaRPr lang="es-CO"/>
        </a:p>
      </dgm:t>
    </dgm:pt>
    <dgm:pt modelId="{3C88D4C6-B026-4A13-900A-AF93BF0A7D20}">
      <dgm:prSet phldrT="[Text]" custT="1"/>
      <dgm:spPr/>
      <dgm:t>
        <a:bodyPr/>
        <a:lstStyle/>
        <a:p>
          <a:r>
            <a:rPr lang="en-US" sz="3200" dirty="0" smtClean="0"/>
            <a:t>3</a:t>
          </a:r>
          <a:endParaRPr lang="es-CO" sz="3200" dirty="0"/>
        </a:p>
      </dgm:t>
    </dgm:pt>
    <dgm:pt modelId="{00C40D0F-180E-40AE-8363-DE47F83CF795}" type="parTrans" cxnId="{F8A78AEA-C471-4EE4-A25A-4CA8043595D9}">
      <dgm:prSet/>
      <dgm:spPr/>
      <dgm:t>
        <a:bodyPr/>
        <a:lstStyle/>
        <a:p>
          <a:endParaRPr lang="es-CO"/>
        </a:p>
      </dgm:t>
    </dgm:pt>
    <dgm:pt modelId="{04DE38C1-B951-42F4-ABB1-CE3001F9FF35}" type="sibTrans" cxnId="{F8A78AEA-C471-4EE4-A25A-4CA8043595D9}">
      <dgm:prSet/>
      <dgm:spPr/>
      <dgm:t>
        <a:bodyPr/>
        <a:lstStyle/>
        <a:p>
          <a:endParaRPr lang="es-CO"/>
        </a:p>
      </dgm:t>
    </dgm:pt>
    <dgm:pt modelId="{569F9CCA-50C9-4E77-985A-C31C9FDF0BB3}">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Intermediate low </a:t>
          </a:r>
        </a:p>
      </dgm:t>
    </dgm:pt>
    <dgm:pt modelId="{7726B844-3D46-487E-BEF1-3DA23CE2F997}" type="parTrans" cxnId="{1302641B-A12F-4DAE-BF80-C0E83D9FC8B6}">
      <dgm:prSet/>
      <dgm:spPr/>
      <dgm:t>
        <a:bodyPr/>
        <a:lstStyle/>
        <a:p>
          <a:endParaRPr lang="es-CO"/>
        </a:p>
      </dgm:t>
    </dgm:pt>
    <dgm:pt modelId="{D1DF07D4-20B7-46A5-9980-10F50A47064A}" type="sibTrans" cxnId="{1302641B-A12F-4DAE-BF80-C0E83D9FC8B6}">
      <dgm:prSet/>
      <dgm:spPr/>
      <dgm:t>
        <a:bodyPr/>
        <a:lstStyle/>
        <a:p>
          <a:endParaRPr lang="es-CO"/>
        </a:p>
      </dgm:t>
    </dgm:pt>
    <dgm:pt modelId="{A94D7D8B-8261-4637-BB7D-84589AA5240F}">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endParaRPr lang="es-CO" sz="3200" dirty="0"/>
        </a:p>
      </dgm:t>
    </dgm:pt>
    <dgm:pt modelId="{C3F25DE7-5833-484F-852F-C7EA6E20D67D}" type="parTrans" cxnId="{60960D6B-51E8-4008-B753-9C56D0074932}">
      <dgm:prSet/>
      <dgm:spPr/>
      <dgm:t>
        <a:bodyPr/>
        <a:lstStyle/>
        <a:p>
          <a:endParaRPr lang="es-CO"/>
        </a:p>
      </dgm:t>
    </dgm:pt>
    <dgm:pt modelId="{F5D83125-5265-4353-9CBE-B4D49952FEEC}" type="sibTrans" cxnId="{60960D6B-51E8-4008-B753-9C56D0074932}">
      <dgm:prSet/>
      <dgm:spPr/>
      <dgm:t>
        <a:bodyPr/>
        <a:lstStyle/>
        <a:p>
          <a:endParaRPr lang="es-CO"/>
        </a:p>
      </dgm:t>
    </dgm:pt>
    <dgm:pt modelId="{1E50ADFF-5763-4CDE-ABE3-58F2EC9A8F17}">
      <dgm:prSet phldrT="[Text]" custT="1"/>
      <dgm:spPr/>
      <dgm:t>
        <a:bodyPr/>
        <a:lstStyle/>
        <a:p>
          <a:pPr defTabSz="1200150">
            <a:lnSpc>
              <a:spcPct val="90000"/>
            </a:lnSpc>
            <a:spcBef>
              <a:spcPct val="0"/>
            </a:spcBef>
            <a:spcAft>
              <a:spcPct val="15000"/>
            </a:spcAft>
          </a:pPr>
          <a:endParaRPr lang="es-CO" sz="3200" dirty="0"/>
        </a:p>
      </dgm:t>
    </dgm:pt>
    <dgm:pt modelId="{3CF55D98-CB47-41D3-86AE-3322164F041A}" type="parTrans" cxnId="{73E81D93-F77E-4B32-8339-DB3727B7222A}">
      <dgm:prSet/>
      <dgm:spPr/>
      <dgm:t>
        <a:bodyPr/>
        <a:lstStyle/>
        <a:p>
          <a:endParaRPr lang="es-CO"/>
        </a:p>
      </dgm:t>
    </dgm:pt>
    <dgm:pt modelId="{1218A2CB-133F-4A5E-B143-7E45549B5D14}" type="sibTrans" cxnId="{73E81D93-F77E-4B32-8339-DB3727B7222A}">
      <dgm:prSet/>
      <dgm:spPr/>
      <dgm:t>
        <a:bodyPr/>
        <a:lstStyle/>
        <a:p>
          <a:endParaRPr lang="es-CO"/>
        </a:p>
      </dgm:t>
    </dgm:pt>
    <dgm:pt modelId="{B9852900-2093-4C55-8E90-5C48824A2087}">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4</a:t>
          </a:r>
        </a:p>
      </dgm:t>
    </dgm:pt>
    <dgm:pt modelId="{72F69474-4B18-480F-B7CC-E4126AAEAEBE}" type="parTrans" cxnId="{E4A3E453-EA35-4325-A84A-70910DAA4D49}">
      <dgm:prSet/>
      <dgm:spPr/>
      <dgm:t>
        <a:bodyPr/>
        <a:lstStyle/>
        <a:p>
          <a:endParaRPr lang="es-CO"/>
        </a:p>
      </dgm:t>
    </dgm:pt>
    <dgm:pt modelId="{A362EA38-F2B0-4DAE-8862-6ADBC964503C}" type="sibTrans" cxnId="{E4A3E453-EA35-4325-A84A-70910DAA4D49}">
      <dgm:prSet/>
      <dgm:spPr/>
      <dgm:t>
        <a:bodyPr/>
        <a:lstStyle/>
        <a:p>
          <a:endParaRPr lang="es-CO"/>
        </a:p>
      </dgm:t>
    </dgm:pt>
    <dgm:pt modelId="{970475D0-F6AC-43F8-AC5A-BC21DD8E4F3B}">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Intermediate mid</a:t>
          </a:r>
        </a:p>
      </dgm:t>
    </dgm:pt>
    <dgm:pt modelId="{429D4FBB-BE1E-49E6-AF49-D7C808787E75}" type="parTrans" cxnId="{FD96496B-011A-466F-9C07-F6CE29015AEB}">
      <dgm:prSet/>
      <dgm:spPr/>
      <dgm:t>
        <a:bodyPr/>
        <a:lstStyle/>
        <a:p>
          <a:endParaRPr lang="es-CO"/>
        </a:p>
      </dgm:t>
    </dgm:pt>
    <dgm:pt modelId="{4E74CF61-68E7-46E2-B2BD-74090C1BA3DE}" type="sibTrans" cxnId="{FD96496B-011A-466F-9C07-F6CE29015AEB}">
      <dgm:prSet/>
      <dgm:spPr/>
      <dgm:t>
        <a:bodyPr/>
        <a:lstStyle/>
        <a:p>
          <a:endParaRPr lang="es-CO"/>
        </a:p>
      </dgm:t>
    </dgm:pt>
    <dgm:pt modelId="{B6B7DB42-6B40-4626-8FAE-305D1B6B0EC9}">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AP</a:t>
          </a:r>
        </a:p>
      </dgm:t>
    </dgm:pt>
    <dgm:pt modelId="{40170C07-3FAA-4A37-A751-A6B3E805730C}" type="parTrans" cxnId="{0D01EDC9-54E4-4285-95F7-B22C17DA6519}">
      <dgm:prSet/>
      <dgm:spPr/>
      <dgm:t>
        <a:bodyPr/>
        <a:lstStyle/>
        <a:p>
          <a:endParaRPr lang="es-CO"/>
        </a:p>
      </dgm:t>
    </dgm:pt>
    <dgm:pt modelId="{383BC3A7-12F5-426D-ADE6-2FA74E00C0D3}" type="sibTrans" cxnId="{0D01EDC9-54E4-4285-95F7-B22C17DA6519}">
      <dgm:prSet/>
      <dgm:spPr/>
      <dgm:t>
        <a:bodyPr/>
        <a:lstStyle/>
        <a:p>
          <a:endParaRPr lang="es-CO"/>
        </a:p>
      </dgm:t>
    </dgm:pt>
    <dgm:pt modelId="{698EB3E5-E203-4971-8D58-6167E4BA507B}">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Intermediate high</a:t>
          </a:r>
        </a:p>
      </dgm:t>
    </dgm:pt>
    <dgm:pt modelId="{F33E4F74-9CD4-4ED1-84B0-E1F26DF7041C}" type="parTrans" cxnId="{F11F98F0-973A-42BA-AA38-DF2C821C7F54}">
      <dgm:prSet/>
      <dgm:spPr/>
      <dgm:t>
        <a:bodyPr/>
        <a:lstStyle/>
        <a:p>
          <a:endParaRPr lang="es-CO"/>
        </a:p>
      </dgm:t>
    </dgm:pt>
    <dgm:pt modelId="{43C0F210-4E89-49FA-9315-861319DBF711}" type="sibTrans" cxnId="{F11F98F0-973A-42BA-AA38-DF2C821C7F54}">
      <dgm:prSet/>
      <dgm:spPr/>
      <dgm:t>
        <a:bodyPr/>
        <a:lstStyle/>
        <a:p>
          <a:endParaRPr lang="es-CO"/>
        </a:p>
      </dgm:t>
    </dgm:pt>
    <dgm:pt modelId="{C84EB243-D1B4-4B4A-AB97-647E8CE8C249}" type="pres">
      <dgm:prSet presAssocID="{75C63CB4-46C1-4358-8ADA-AED95A87503B}" presName="linearFlow" presStyleCnt="0">
        <dgm:presLayoutVars>
          <dgm:dir/>
          <dgm:animLvl val="lvl"/>
          <dgm:resizeHandles val="exact"/>
        </dgm:presLayoutVars>
      </dgm:prSet>
      <dgm:spPr/>
      <dgm:t>
        <a:bodyPr/>
        <a:lstStyle/>
        <a:p>
          <a:endParaRPr lang="es-CO"/>
        </a:p>
      </dgm:t>
    </dgm:pt>
    <dgm:pt modelId="{72374A47-7FE5-4E10-86C8-3EB7E5BE569B}" type="pres">
      <dgm:prSet presAssocID="{6EF19F1E-56B1-4068-B472-12EAF99318BA}" presName="composite" presStyleCnt="0"/>
      <dgm:spPr/>
    </dgm:pt>
    <dgm:pt modelId="{513536D7-2E2F-4B81-99B4-A9A14F934914}" type="pres">
      <dgm:prSet presAssocID="{6EF19F1E-56B1-4068-B472-12EAF99318BA}" presName="parentText" presStyleLbl="alignNode1" presStyleIdx="0" presStyleCnt="5">
        <dgm:presLayoutVars>
          <dgm:chMax val="1"/>
          <dgm:bulletEnabled val="1"/>
        </dgm:presLayoutVars>
      </dgm:prSet>
      <dgm:spPr/>
      <dgm:t>
        <a:bodyPr/>
        <a:lstStyle/>
        <a:p>
          <a:endParaRPr lang="es-CO"/>
        </a:p>
      </dgm:t>
    </dgm:pt>
    <dgm:pt modelId="{A320C12B-7CE2-4648-AD77-2AAD68751810}" type="pres">
      <dgm:prSet presAssocID="{6EF19F1E-56B1-4068-B472-12EAF99318BA}" presName="descendantText" presStyleLbl="alignAcc1" presStyleIdx="0" presStyleCnt="5">
        <dgm:presLayoutVars>
          <dgm:bulletEnabled val="1"/>
        </dgm:presLayoutVars>
      </dgm:prSet>
      <dgm:spPr/>
      <dgm:t>
        <a:bodyPr/>
        <a:lstStyle/>
        <a:p>
          <a:endParaRPr lang="es-CO"/>
        </a:p>
      </dgm:t>
    </dgm:pt>
    <dgm:pt modelId="{74B9DA3C-C088-41C9-B4AC-6383B930D363}" type="pres">
      <dgm:prSet presAssocID="{97D6B87B-2D67-47D4-8E00-FAE5260E6302}" presName="sp" presStyleCnt="0"/>
      <dgm:spPr/>
    </dgm:pt>
    <dgm:pt modelId="{C55C87F7-5627-4076-9342-5C4DFB3E34DB}" type="pres">
      <dgm:prSet presAssocID="{0276189C-1D5E-4C32-8356-D374642A43AC}" presName="composite" presStyleCnt="0"/>
      <dgm:spPr/>
    </dgm:pt>
    <dgm:pt modelId="{14659C27-E7E9-4610-A27F-CD9D6AE8B914}" type="pres">
      <dgm:prSet presAssocID="{0276189C-1D5E-4C32-8356-D374642A43AC}" presName="parentText" presStyleLbl="alignNode1" presStyleIdx="1" presStyleCnt="5">
        <dgm:presLayoutVars>
          <dgm:chMax val="1"/>
          <dgm:bulletEnabled val="1"/>
        </dgm:presLayoutVars>
      </dgm:prSet>
      <dgm:spPr/>
      <dgm:t>
        <a:bodyPr/>
        <a:lstStyle/>
        <a:p>
          <a:endParaRPr lang="es-CO"/>
        </a:p>
      </dgm:t>
    </dgm:pt>
    <dgm:pt modelId="{6E3807D2-0C48-4029-8A19-334E8F63CB8F}" type="pres">
      <dgm:prSet presAssocID="{0276189C-1D5E-4C32-8356-D374642A43AC}" presName="descendantText" presStyleLbl="alignAcc1" presStyleIdx="1" presStyleCnt="5" custLinFactNeighborX="549" custLinFactNeighborY="576">
        <dgm:presLayoutVars>
          <dgm:bulletEnabled val="1"/>
        </dgm:presLayoutVars>
      </dgm:prSet>
      <dgm:spPr/>
      <dgm:t>
        <a:bodyPr/>
        <a:lstStyle/>
        <a:p>
          <a:endParaRPr lang="es-CO"/>
        </a:p>
      </dgm:t>
    </dgm:pt>
    <dgm:pt modelId="{20DEBE57-BBCE-4C13-A5A1-F11983B42F91}" type="pres">
      <dgm:prSet presAssocID="{200B8E5A-7B28-41A8-A70D-6A332A0E1985}" presName="sp" presStyleCnt="0"/>
      <dgm:spPr/>
    </dgm:pt>
    <dgm:pt modelId="{5BFCCB5E-D80E-4375-840A-DD736F2F5701}" type="pres">
      <dgm:prSet presAssocID="{3C88D4C6-B026-4A13-900A-AF93BF0A7D20}" presName="composite" presStyleCnt="0"/>
      <dgm:spPr/>
    </dgm:pt>
    <dgm:pt modelId="{62E53030-18D6-4390-BC91-4198BC16AF3C}" type="pres">
      <dgm:prSet presAssocID="{3C88D4C6-B026-4A13-900A-AF93BF0A7D20}" presName="parentText" presStyleLbl="alignNode1" presStyleIdx="2" presStyleCnt="5">
        <dgm:presLayoutVars>
          <dgm:chMax val="1"/>
          <dgm:bulletEnabled val="1"/>
        </dgm:presLayoutVars>
      </dgm:prSet>
      <dgm:spPr/>
      <dgm:t>
        <a:bodyPr/>
        <a:lstStyle/>
        <a:p>
          <a:endParaRPr lang="es-CO"/>
        </a:p>
      </dgm:t>
    </dgm:pt>
    <dgm:pt modelId="{3A1DD7C3-5A75-4691-A1A6-41D65C79F8BB}" type="pres">
      <dgm:prSet presAssocID="{3C88D4C6-B026-4A13-900A-AF93BF0A7D20}" presName="descendantText" presStyleLbl="alignAcc1" presStyleIdx="2" presStyleCnt="5">
        <dgm:presLayoutVars>
          <dgm:bulletEnabled val="1"/>
        </dgm:presLayoutVars>
      </dgm:prSet>
      <dgm:spPr/>
      <dgm:t>
        <a:bodyPr/>
        <a:lstStyle/>
        <a:p>
          <a:endParaRPr lang="es-CO"/>
        </a:p>
      </dgm:t>
    </dgm:pt>
    <dgm:pt modelId="{000750E3-9627-445A-9E2B-8FCC1B26DEBD}" type="pres">
      <dgm:prSet presAssocID="{04DE38C1-B951-42F4-ABB1-CE3001F9FF35}" presName="sp" presStyleCnt="0"/>
      <dgm:spPr/>
    </dgm:pt>
    <dgm:pt modelId="{E44BE1FB-1B16-4841-B7C0-33D5951307D1}" type="pres">
      <dgm:prSet presAssocID="{B9852900-2093-4C55-8E90-5C48824A2087}" presName="composite" presStyleCnt="0"/>
      <dgm:spPr/>
    </dgm:pt>
    <dgm:pt modelId="{81FA1DDC-5E4E-4BDC-B0D1-4E44EE675512}" type="pres">
      <dgm:prSet presAssocID="{B9852900-2093-4C55-8E90-5C48824A2087}" presName="parentText" presStyleLbl="alignNode1" presStyleIdx="3" presStyleCnt="5">
        <dgm:presLayoutVars>
          <dgm:chMax val="1"/>
          <dgm:bulletEnabled val="1"/>
        </dgm:presLayoutVars>
      </dgm:prSet>
      <dgm:spPr/>
      <dgm:t>
        <a:bodyPr/>
        <a:lstStyle/>
        <a:p>
          <a:endParaRPr lang="es-CO"/>
        </a:p>
      </dgm:t>
    </dgm:pt>
    <dgm:pt modelId="{0AF0D247-9193-4412-9A24-2F54A4784E67}" type="pres">
      <dgm:prSet presAssocID="{B9852900-2093-4C55-8E90-5C48824A2087}" presName="descendantText" presStyleLbl="alignAcc1" presStyleIdx="3" presStyleCnt="5">
        <dgm:presLayoutVars>
          <dgm:bulletEnabled val="1"/>
        </dgm:presLayoutVars>
      </dgm:prSet>
      <dgm:spPr/>
      <dgm:t>
        <a:bodyPr/>
        <a:lstStyle/>
        <a:p>
          <a:endParaRPr lang="es-CO"/>
        </a:p>
      </dgm:t>
    </dgm:pt>
    <dgm:pt modelId="{09309602-E1FB-4547-9BC3-FD0DB8FEF58E}" type="pres">
      <dgm:prSet presAssocID="{A362EA38-F2B0-4DAE-8862-6ADBC964503C}" presName="sp" presStyleCnt="0"/>
      <dgm:spPr/>
    </dgm:pt>
    <dgm:pt modelId="{76907E5A-E2FD-42DA-9F12-DA141AA38392}" type="pres">
      <dgm:prSet presAssocID="{B6B7DB42-6B40-4626-8FAE-305D1B6B0EC9}" presName="composite" presStyleCnt="0"/>
      <dgm:spPr/>
    </dgm:pt>
    <dgm:pt modelId="{FF174901-7DB1-4CBB-BC5B-5593813D2249}" type="pres">
      <dgm:prSet presAssocID="{B6B7DB42-6B40-4626-8FAE-305D1B6B0EC9}" presName="parentText" presStyleLbl="alignNode1" presStyleIdx="4" presStyleCnt="5">
        <dgm:presLayoutVars>
          <dgm:chMax val="1"/>
          <dgm:bulletEnabled val="1"/>
        </dgm:presLayoutVars>
      </dgm:prSet>
      <dgm:spPr/>
      <dgm:t>
        <a:bodyPr/>
        <a:lstStyle/>
        <a:p>
          <a:endParaRPr lang="es-CO"/>
        </a:p>
      </dgm:t>
    </dgm:pt>
    <dgm:pt modelId="{3F8D22A2-70ED-4457-A1E3-B091934F2199}" type="pres">
      <dgm:prSet presAssocID="{B6B7DB42-6B40-4626-8FAE-305D1B6B0EC9}" presName="descendantText" presStyleLbl="alignAcc1" presStyleIdx="4" presStyleCnt="5">
        <dgm:presLayoutVars>
          <dgm:bulletEnabled val="1"/>
        </dgm:presLayoutVars>
      </dgm:prSet>
      <dgm:spPr/>
      <dgm:t>
        <a:bodyPr/>
        <a:lstStyle/>
        <a:p>
          <a:endParaRPr lang="es-CO"/>
        </a:p>
      </dgm:t>
    </dgm:pt>
  </dgm:ptLst>
  <dgm:cxnLst>
    <dgm:cxn modelId="{0D01EDC9-54E4-4285-95F7-B22C17DA6519}" srcId="{75C63CB4-46C1-4358-8ADA-AED95A87503B}" destId="{B6B7DB42-6B40-4626-8FAE-305D1B6B0EC9}" srcOrd="4" destOrd="0" parTransId="{40170C07-3FAA-4A37-A751-A6B3E805730C}" sibTransId="{383BC3A7-12F5-426D-ADE6-2FA74E00C0D3}"/>
    <dgm:cxn modelId="{D8C2589A-3500-4496-97E1-395E7E81C523}" type="presOf" srcId="{75C63CB4-46C1-4358-8ADA-AED95A87503B}" destId="{C84EB243-D1B4-4B4A-AB97-647E8CE8C249}" srcOrd="0" destOrd="0" presId="urn:microsoft.com/office/officeart/2005/8/layout/chevron2"/>
    <dgm:cxn modelId="{71FBA05E-FC1F-4501-875F-D4A932B531E2}" srcId="{75C63CB4-46C1-4358-8ADA-AED95A87503B}" destId="{6EF19F1E-56B1-4068-B472-12EAF99318BA}" srcOrd="0" destOrd="0" parTransId="{FFEB6E33-32A2-40C4-9AE3-618A4B4A5EF3}" sibTransId="{97D6B87B-2D67-47D4-8E00-FAE5260E6302}"/>
    <dgm:cxn modelId="{60960D6B-51E8-4008-B753-9C56D0074932}" srcId="{0276189C-1D5E-4C32-8356-D374642A43AC}" destId="{A94D7D8B-8261-4637-BB7D-84589AA5240F}" srcOrd="0" destOrd="0" parTransId="{C3F25DE7-5833-484F-852F-C7EA6E20D67D}" sibTransId="{F5D83125-5265-4353-9CBE-B4D49952FEEC}"/>
    <dgm:cxn modelId="{C65C6B7A-17F1-4669-965B-FDD9767CF26B}" srcId="{0276189C-1D5E-4C32-8356-D374642A43AC}" destId="{C388AAF8-6321-4CEF-AA84-9B3B2373F5F6}" srcOrd="1" destOrd="0" parTransId="{46408F27-952E-4075-990F-DD20DBB3A770}" sibTransId="{237DF1F3-1795-4DE3-BD67-415FE81B9019}"/>
    <dgm:cxn modelId="{DBAE5876-94AA-41F3-B56B-EC497A0D2B13}" srcId="{75C63CB4-46C1-4358-8ADA-AED95A87503B}" destId="{0276189C-1D5E-4C32-8356-D374642A43AC}" srcOrd="1" destOrd="0" parTransId="{F10187E9-EBD1-4CBE-89F9-084112D4387F}" sibTransId="{200B8E5A-7B28-41A8-A70D-6A332A0E1985}"/>
    <dgm:cxn modelId="{5F3C84DE-7A9F-499E-9831-FB54793147F8}" type="presOf" srcId="{3C88D4C6-B026-4A13-900A-AF93BF0A7D20}" destId="{62E53030-18D6-4390-BC91-4198BC16AF3C}" srcOrd="0" destOrd="0" presId="urn:microsoft.com/office/officeart/2005/8/layout/chevron2"/>
    <dgm:cxn modelId="{95214488-B022-4B92-A68D-343893962C19}" type="presOf" srcId="{1E50ADFF-5763-4CDE-ABE3-58F2EC9A8F17}" destId="{A320C12B-7CE2-4648-AD77-2AAD68751810}" srcOrd="0" destOrd="0" presId="urn:microsoft.com/office/officeart/2005/8/layout/chevron2"/>
    <dgm:cxn modelId="{7376DB30-F981-4E63-A109-226370F82205}" type="presOf" srcId="{970475D0-F6AC-43F8-AC5A-BC21DD8E4F3B}" destId="{0AF0D247-9193-4412-9A24-2F54A4784E67}" srcOrd="0" destOrd="0" presId="urn:microsoft.com/office/officeart/2005/8/layout/chevron2"/>
    <dgm:cxn modelId="{0A6909E3-3C1B-4F4E-A175-7AB3E21F4401}" type="presOf" srcId="{B6B7DB42-6B40-4626-8FAE-305D1B6B0EC9}" destId="{FF174901-7DB1-4CBB-BC5B-5593813D2249}" srcOrd="0" destOrd="0" presId="urn:microsoft.com/office/officeart/2005/8/layout/chevron2"/>
    <dgm:cxn modelId="{D5050359-7C0C-462E-99EE-6B54B09032F0}" type="presOf" srcId="{569F9CCA-50C9-4E77-985A-C31C9FDF0BB3}" destId="{3A1DD7C3-5A75-4691-A1A6-41D65C79F8BB}" srcOrd="0" destOrd="0" presId="urn:microsoft.com/office/officeart/2005/8/layout/chevron2"/>
    <dgm:cxn modelId="{2625EF8C-D175-4329-ABF8-4BF9EA78329D}" type="presOf" srcId="{A94D7D8B-8261-4637-BB7D-84589AA5240F}" destId="{6E3807D2-0C48-4029-8A19-334E8F63CB8F}" srcOrd="0" destOrd="0" presId="urn:microsoft.com/office/officeart/2005/8/layout/chevron2"/>
    <dgm:cxn modelId="{73E81D93-F77E-4B32-8339-DB3727B7222A}" srcId="{6EF19F1E-56B1-4068-B472-12EAF99318BA}" destId="{1E50ADFF-5763-4CDE-ABE3-58F2EC9A8F17}" srcOrd="0" destOrd="0" parTransId="{3CF55D98-CB47-41D3-86AE-3322164F041A}" sibTransId="{1218A2CB-133F-4A5E-B143-7E45549B5D14}"/>
    <dgm:cxn modelId="{E4A3E453-EA35-4325-A84A-70910DAA4D49}" srcId="{75C63CB4-46C1-4358-8ADA-AED95A87503B}" destId="{B9852900-2093-4C55-8E90-5C48824A2087}" srcOrd="3" destOrd="0" parTransId="{72F69474-4B18-480F-B7CC-E4126AAEAEBE}" sibTransId="{A362EA38-F2B0-4DAE-8862-6ADBC964503C}"/>
    <dgm:cxn modelId="{52EDFA01-5814-4ABC-9373-E6386284B521}" type="presOf" srcId="{C388AAF8-6321-4CEF-AA84-9B3B2373F5F6}" destId="{6E3807D2-0C48-4029-8A19-334E8F63CB8F}" srcOrd="0" destOrd="1" presId="urn:microsoft.com/office/officeart/2005/8/layout/chevron2"/>
    <dgm:cxn modelId="{04681D9F-A685-4143-9A61-BF10094EBD47}" type="presOf" srcId="{6EF19F1E-56B1-4068-B472-12EAF99318BA}" destId="{513536D7-2E2F-4B81-99B4-A9A14F934914}" srcOrd="0" destOrd="0" presId="urn:microsoft.com/office/officeart/2005/8/layout/chevron2"/>
    <dgm:cxn modelId="{F8A78AEA-C471-4EE4-A25A-4CA8043595D9}" srcId="{75C63CB4-46C1-4358-8ADA-AED95A87503B}" destId="{3C88D4C6-B026-4A13-900A-AF93BF0A7D20}" srcOrd="2" destOrd="0" parTransId="{00C40D0F-180E-40AE-8363-DE47F83CF795}" sibTransId="{04DE38C1-B951-42F4-ABB1-CE3001F9FF35}"/>
    <dgm:cxn modelId="{1302641B-A12F-4DAE-BF80-C0E83D9FC8B6}" srcId="{3C88D4C6-B026-4A13-900A-AF93BF0A7D20}" destId="{569F9CCA-50C9-4E77-985A-C31C9FDF0BB3}" srcOrd="0" destOrd="0" parTransId="{7726B844-3D46-487E-BEF1-3DA23CE2F997}" sibTransId="{D1DF07D4-20B7-46A5-9980-10F50A47064A}"/>
    <dgm:cxn modelId="{F11F98F0-973A-42BA-AA38-DF2C821C7F54}" srcId="{B6B7DB42-6B40-4626-8FAE-305D1B6B0EC9}" destId="{698EB3E5-E203-4971-8D58-6167E4BA507B}" srcOrd="0" destOrd="0" parTransId="{F33E4F74-9CD4-4ED1-84B0-E1F26DF7041C}" sibTransId="{43C0F210-4E89-49FA-9315-861319DBF711}"/>
    <dgm:cxn modelId="{AC21A53B-9FDE-4C21-A086-693815F0733F}" type="presOf" srcId="{B9852900-2093-4C55-8E90-5C48824A2087}" destId="{81FA1DDC-5E4E-4BDC-B0D1-4E44EE675512}" srcOrd="0" destOrd="0" presId="urn:microsoft.com/office/officeart/2005/8/layout/chevron2"/>
    <dgm:cxn modelId="{91F4027C-E32A-4C20-B741-CBF1D4983778}" type="presOf" srcId="{1A533280-897F-4EB7-BE38-55B139090830}" destId="{A320C12B-7CE2-4648-AD77-2AAD68751810}" srcOrd="0" destOrd="1" presId="urn:microsoft.com/office/officeart/2005/8/layout/chevron2"/>
    <dgm:cxn modelId="{FD96496B-011A-466F-9C07-F6CE29015AEB}" srcId="{B9852900-2093-4C55-8E90-5C48824A2087}" destId="{970475D0-F6AC-43F8-AC5A-BC21DD8E4F3B}" srcOrd="0" destOrd="0" parTransId="{429D4FBB-BE1E-49E6-AF49-D7C808787E75}" sibTransId="{4E74CF61-68E7-46E2-B2BD-74090C1BA3DE}"/>
    <dgm:cxn modelId="{B14FDB9D-6FC5-4895-96A2-E5BAE68239EF}" srcId="{6EF19F1E-56B1-4068-B472-12EAF99318BA}" destId="{1A533280-897F-4EB7-BE38-55B139090830}" srcOrd="1" destOrd="0" parTransId="{A4D2747E-8F5B-47A5-B449-830BB3CA1EC7}" sibTransId="{FC2136FF-F6FA-4C7E-B818-682BDE19C054}"/>
    <dgm:cxn modelId="{F70926C1-F879-4880-BDB8-26BC7E62A5D2}" type="presOf" srcId="{0276189C-1D5E-4C32-8356-D374642A43AC}" destId="{14659C27-E7E9-4610-A27F-CD9D6AE8B914}" srcOrd="0" destOrd="0" presId="urn:microsoft.com/office/officeart/2005/8/layout/chevron2"/>
    <dgm:cxn modelId="{9A55DD2F-47AF-404A-836A-C1B3BA7D6EB9}" type="presOf" srcId="{698EB3E5-E203-4971-8D58-6167E4BA507B}" destId="{3F8D22A2-70ED-4457-A1E3-B091934F2199}" srcOrd="0" destOrd="0" presId="urn:microsoft.com/office/officeart/2005/8/layout/chevron2"/>
    <dgm:cxn modelId="{230EF2FE-E98F-49D8-B515-0D3EA13BB9FD}" type="presParOf" srcId="{C84EB243-D1B4-4B4A-AB97-647E8CE8C249}" destId="{72374A47-7FE5-4E10-86C8-3EB7E5BE569B}" srcOrd="0" destOrd="0" presId="urn:microsoft.com/office/officeart/2005/8/layout/chevron2"/>
    <dgm:cxn modelId="{6D366510-2DDF-4E89-AF51-3F7B78B35B8A}" type="presParOf" srcId="{72374A47-7FE5-4E10-86C8-3EB7E5BE569B}" destId="{513536D7-2E2F-4B81-99B4-A9A14F934914}" srcOrd="0" destOrd="0" presId="urn:microsoft.com/office/officeart/2005/8/layout/chevron2"/>
    <dgm:cxn modelId="{ABB004B1-4996-4A3F-8A53-FBD3C2F8B619}" type="presParOf" srcId="{72374A47-7FE5-4E10-86C8-3EB7E5BE569B}" destId="{A320C12B-7CE2-4648-AD77-2AAD68751810}" srcOrd="1" destOrd="0" presId="urn:microsoft.com/office/officeart/2005/8/layout/chevron2"/>
    <dgm:cxn modelId="{595EA602-FD28-4D00-88E1-2010CCE2719B}" type="presParOf" srcId="{C84EB243-D1B4-4B4A-AB97-647E8CE8C249}" destId="{74B9DA3C-C088-41C9-B4AC-6383B930D363}" srcOrd="1" destOrd="0" presId="urn:microsoft.com/office/officeart/2005/8/layout/chevron2"/>
    <dgm:cxn modelId="{91D407FF-341B-4151-98B6-FCBFC3163230}" type="presParOf" srcId="{C84EB243-D1B4-4B4A-AB97-647E8CE8C249}" destId="{C55C87F7-5627-4076-9342-5C4DFB3E34DB}" srcOrd="2" destOrd="0" presId="urn:microsoft.com/office/officeart/2005/8/layout/chevron2"/>
    <dgm:cxn modelId="{20FADB4B-C8D1-4D45-BA53-4E83FEC4767E}" type="presParOf" srcId="{C55C87F7-5627-4076-9342-5C4DFB3E34DB}" destId="{14659C27-E7E9-4610-A27F-CD9D6AE8B914}" srcOrd="0" destOrd="0" presId="urn:microsoft.com/office/officeart/2005/8/layout/chevron2"/>
    <dgm:cxn modelId="{135EA869-102E-4BE9-BFD4-790C7F73C5DA}" type="presParOf" srcId="{C55C87F7-5627-4076-9342-5C4DFB3E34DB}" destId="{6E3807D2-0C48-4029-8A19-334E8F63CB8F}" srcOrd="1" destOrd="0" presId="urn:microsoft.com/office/officeart/2005/8/layout/chevron2"/>
    <dgm:cxn modelId="{E78E74CB-5C61-423D-A5AA-622E51CDBB9D}" type="presParOf" srcId="{C84EB243-D1B4-4B4A-AB97-647E8CE8C249}" destId="{20DEBE57-BBCE-4C13-A5A1-F11983B42F91}" srcOrd="3" destOrd="0" presId="urn:microsoft.com/office/officeart/2005/8/layout/chevron2"/>
    <dgm:cxn modelId="{7D4B0F5D-A1FE-4460-9EB6-8909AE27C3C3}" type="presParOf" srcId="{C84EB243-D1B4-4B4A-AB97-647E8CE8C249}" destId="{5BFCCB5E-D80E-4375-840A-DD736F2F5701}" srcOrd="4" destOrd="0" presId="urn:microsoft.com/office/officeart/2005/8/layout/chevron2"/>
    <dgm:cxn modelId="{794C80F2-8B1C-40EF-90FC-76E138C18FD3}" type="presParOf" srcId="{5BFCCB5E-D80E-4375-840A-DD736F2F5701}" destId="{62E53030-18D6-4390-BC91-4198BC16AF3C}" srcOrd="0" destOrd="0" presId="urn:microsoft.com/office/officeart/2005/8/layout/chevron2"/>
    <dgm:cxn modelId="{6ADEF75E-AC4C-45AC-9052-DFAE534F25DE}" type="presParOf" srcId="{5BFCCB5E-D80E-4375-840A-DD736F2F5701}" destId="{3A1DD7C3-5A75-4691-A1A6-41D65C79F8BB}" srcOrd="1" destOrd="0" presId="urn:microsoft.com/office/officeart/2005/8/layout/chevron2"/>
    <dgm:cxn modelId="{C1020860-45CB-49E0-9CF7-C40B0D7D6B99}" type="presParOf" srcId="{C84EB243-D1B4-4B4A-AB97-647E8CE8C249}" destId="{000750E3-9627-445A-9E2B-8FCC1B26DEBD}" srcOrd="5" destOrd="0" presId="urn:microsoft.com/office/officeart/2005/8/layout/chevron2"/>
    <dgm:cxn modelId="{2AAE2F13-F969-4E2C-9E8E-C8C4125FB9F8}" type="presParOf" srcId="{C84EB243-D1B4-4B4A-AB97-647E8CE8C249}" destId="{E44BE1FB-1B16-4841-B7C0-33D5951307D1}" srcOrd="6" destOrd="0" presId="urn:microsoft.com/office/officeart/2005/8/layout/chevron2"/>
    <dgm:cxn modelId="{C76F98DB-3808-42C7-961F-2BA7938D2E1F}" type="presParOf" srcId="{E44BE1FB-1B16-4841-B7C0-33D5951307D1}" destId="{81FA1DDC-5E4E-4BDC-B0D1-4E44EE675512}" srcOrd="0" destOrd="0" presId="urn:microsoft.com/office/officeart/2005/8/layout/chevron2"/>
    <dgm:cxn modelId="{5D7C7A86-7105-414D-9403-35A60F1979E5}" type="presParOf" srcId="{E44BE1FB-1B16-4841-B7C0-33D5951307D1}" destId="{0AF0D247-9193-4412-9A24-2F54A4784E67}" srcOrd="1" destOrd="0" presId="urn:microsoft.com/office/officeart/2005/8/layout/chevron2"/>
    <dgm:cxn modelId="{DFCEA73C-2B69-4B11-83E2-B05A93DA5920}" type="presParOf" srcId="{C84EB243-D1B4-4B4A-AB97-647E8CE8C249}" destId="{09309602-E1FB-4547-9BC3-FD0DB8FEF58E}" srcOrd="7" destOrd="0" presId="urn:microsoft.com/office/officeart/2005/8/layout/chevron2"/>
    <dgm:cxn modelId="{78CC13CA-3472-4DDD-82A1-D12C5DBCDB01}" type="presParOf" srcId="{C84EB243-D1B4-4B4A-AB97-647E8CE8C249}" destId="{76907E5A-E2FD-42DA-9F12-DA141AA38392}" srcOrd="8" destOrd="0" presId="urn:microsoft.com/office/officeart/2005/8/layout/chevron2"/>
    <dgm:cxn modelId="{5E9B9FF5-4CB4-4247-81D0-458871710A73}" type="presParOf" srcId="{76907E5A-E2FD-42DA-9F12-DA141AA38392}" destId="{FF174901-7DB1-4CBB-BC5B-5593813D2249}" srcOrd="0" destOrd="0" presId="urn:microsoft.com/office/officeart/2005/8/layout/chevron2"/>
    <dgm:cxn modelId="{BA5F900B-C0F8-40FF-BAC5-258AA23648F2}" type="presParOf" srcId="{76907E5A-E2FD-42DA-9F12-DA141AA38392}" destId="{3F8D22A2-70ED-4457-A1E3-B091934F219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CD8184-B86C-420E-850B-A4581B3FAC35}" type="doc">
      <dgm:prSet loTypeId="urn:microsoft.com/office/officeart/2005/8/layout/chevron2" loCatId="process" qsTypeId="urn:microsoft.com/office/officeart/2005/8/quickstyle/simple1" qsCatId="simple" csTypeId="urn:microsoft.com/office/officeart/2005/8/colors/accent1_2" csCatId="accent1"/>
      <dgm:spPr/>
      <dgm:t>
        <a:bodyPr/>
        <a:lstStyle/>
        <a:p>
          <a:endParaRPr lang="es-CO"/>
        </a:p>
      </dgm:t>
    </dgm:pt>
    <dgm:pt modelId="{84A5E151-A49B-4A49-AF0B-E24BA4AEDBC5}">
      <dgm:prSet/>
      <dgm:spPr/>
      <dgm:t>
        <a:bodyPr/>
        <a:lstStyle/>
        <a:p>
          <a:pPr rtl="0"/>
          <a:r>
            <a:rPr lang="en-US" smtClean="0"/>
            <a:t>Doable</a:t>
          </a:r>
          <a:endParaRPr lang="es-CO"/>
        </a:p>
      </dgm:t>
    </dgm:pt>
    <dgm:pt modelId="{159F718F-B56D-4D66-8767-A2C31AACD64B}" type="parTrans" cxnId="{1D8800C8-6C56-43BE-8744-7D4949EA14F3}">
      <dgm:prSet/>
      <dgm:spPr/>
      <dgm:t>
        <a:bodyPr/>
        <a:lstStyle/>
        <a:p>
          <a:endParaRPr lang="es-CO"/>
        </a:p>
      </dgm:t>
    </dgm:pt>
    <dgm:pt modelId="{A2E2931C-2565-4F00-9B57-2FD26C805C38}" type="sibTrans" cxnId="{1D8800C8-6C56-43BE-8744-7D4949EA14F3}">
      <dgm:prSet/>
      <dgm:spPr/>
      <dgm:t>
        <a:bodyPr/>
        <a:lstStyle/>
        <a:p>
          <a:endParaRPr lang="es-CO"/>
        </a:p>
      </dgm:t>
    </dgm:pt>
    <dgm:pt modelId="{8C862197-B98B-4A6B-A6E9-F8F878C7F651}">
      <dgm:prSet/>
      <dgm:spPr/>
      <dgm:t>
        <a:bodyPr/>
        <a:lstStyle/>
        <a:p>
          <a:pPr rtl="0"/>
          <a:r>
            <a:rPr lang="en-US" smtClean="0"/>
            <a:t>Don’t back yourself into a corner that will be too difficult to measure</a:t>
          </a:r>
          <a:endParaRPr lang="es-CO"/>
        </a:p>
      </dgm:t>
    </dgm:pt>
    <dgm:pt modelId="{65608150-8860-4D62-81A5-2CA56CFEA68E}" type="parTrans" cxnId="{0D6BC044-FA8F-445B-BA1E-328288645E37}">
      <dgm:prSet/>
      <dgm:spPr/>
      <dgm:t>
        <a:bodyPr/>
        <a:lstStyle/>
        <a:p>
          <a:endParaRPr lang="es-CO"/>
        </a:p>
      </dgm:t>
    </dgm:pt>
    <dgm:pt modelId="{C130D456-D04A-4786-B380-B17AF3B30496}" type="sibTrans" cxnId="{0D6BC044-FA8F-445B-BA1E-328288645E37}">
      <dgm:prSet/>
      <dgm:spPr/>
      <dgm:t>
        <a:bodyPr/>
        <a:lstStyle/>
        <a:p>
          <a:endParaRPr lang="es-CO"/>
        </a:p>
      </dgm:t>
    </dgm:pt>
    <dgm:pt modelId="{DFB6AB06-A759-492B-A07E-5B8D7165DCDF}">
      <dgm:prSet/>
      <dgm:spPr/>
      <dgm:t>
        <a:bodyPr/>
        <a:lstStyle/>
        <a:p>
          <a:pPr rtl="0"/>
          <a:r>
            <a:rPr lang="en-US" dirty="0" smtClean="0"/>
            <a:t>Allow room for all students to succeed and grow</a:t>
          </a:r>
          <a:endParaRPr lang="es-CO" dirty="0"/>
        </a:p>
      </dgm:t>
    </dgm:pt>
    <dgm:pt modelId="{0D49F512-E6A6-4655-BB98-F5BE28AF7949}" type="parTrans" cxnId="{40CB9F97-79E7-4866-96DB-4BBA08E8C2DB}">
      <dgm:prSet/>
      <dgm:spPr/>
      <dgm:t>
        <a:bodyPr/>
        <a:lstStyle/>
        <a:p>
          <a:endParaRPr lang="es-CO"/>
        </a:p>
      </dgm:t>
    </dgm:pt>
    <dgm:pt modelId="{228C4ED2-919F-4735-A01D-9EC035D870A6}" type="sibTrans" cxnId="{40CB9F97-79E7-4866-96DB-4BBA08E8C2DB}">
      <dgm:prSet/>
      <dgm:spPr/>
      <dgm:t>
        <a:bodyPr/>
        <a:lstStyle/>
        <a:p>
          <a:endParaRPr lang="es-CO"/>
        </a:p>
      </dgm:t>
    </dgm:pt>
    <dgm:pt modelId="{20DC2357-6DF5-400A-BCBB-883C6C457EEB}">
      <dgm:prSet/>
      <dgm:spPr/>
      <dgm:t>
        <a:bodyPr/>
        <a:lstStyle/>
        <a:p>
          <a:pPr rtl="0"/>
          <a:r>
            <a:rPr lang="en-US" dirty="0" smtClean="0">
              <a:hlinkClick xmlns:r="http://schemas.openxmlformats.org/officeDocument/2006/relationships" r:id="rId1" action="ppaction://hlinkfile"/>
            </a:rPr>
            <a:t>Keep records</a:t>
          </a:r>
          <a:endParaRPr lang="es-CO" dirty="0"/>
        </a:p>
      </dgm:t>
    </dgm:pt>
    <dgm:pt modelId="{702717A8-B2B6-4ECC-92E1-2C67BEC99600}" type="parTrans" cxnId="{ECDF5918-2681-4A90-A014-DEF2336E56E4}">
      <dgm:prSet/>
      <dgm:spPr/>
      <dgm:t>
        <a:bodyPr/>
        <a:lstStyle/>
        <a:p>
          <a:endParaRPr lang="es-CO"/>
        </a:p>
      </dgm:t>
    </dgm:pt>
    <dgm:pt modelId="{526B0A1D-98AB-4B8A-829B-01CF4955BDA4}" type="sibTrans" cxnId="{ECDF5918-2681-4A90-A014-DEF2336E56E4}">
      <dgm:prSet/>
      <dgm:spPr/>
      <dgm:t>
        <a:bodyPr/>
        <a:lstStyle/>
        <a:p>
          <a:endParaRPr lang="es-CO"/>
        </a:p>
      </dgm:t>
    </dgm:pt>
    <dgm:pt modelId="{AD71D725-BB04-4EB6-8BEE-B23850A3FD83}">
      <dgm:prSet/>
      <dgm:spPr/>
      <dgm:t>
        <a:bodyPr/>
        <a:lstStyle/>
        <a:p>
          <a:pPr rtl="0"/>
          <a:r>
            <a:rPr lang="en-US" smtClean="0"/>
            <a:t>Don’t make more than 1 the first year</a:t>
          </a:r>
          <a:endParaRPr lang="es-CO"/>
        </a:p>
      </dgm:t>
    </dgm:pt>
    <dgm:pt modelId="{6D564A2F-110A-4C36-8D43-90C02430CF35}" type="parTrans" cxnId="{13FB7ED4-792C-4B43-9002-EDC0D1DF8F70}">
      <dgm:prSet/>
      <dgm:spPr/>
      <dgm:t>
        <a:bodyPr/>
        <a:lstStyle/>
        <a:p>
          <a:endParaRPr lang="es-CO"/>
        </a:p>
      </dgm:t>
    </dgm:pt>
    <dgm:pt modelId="{3F8715F9-4B72-43C3-8CB6-1B554F5C74D3}" type="sibTrans" cxnId="{13FB7ED4-792C-4B43-9002-EDC0D1DF8F70}">
      <dgm:prSet/>
      <dgm:spPr/>
      <dgm:t>
        <a:bodyPr/>
        <a:lstStyle/>
        <a:p>
          <a:endParaRPr lang="es-CO"/>
        </a:p>
      </dgm:t>
    </dgm:pt>
    <dgm:pt modelId="{92663B9D-A950-4F18-A0AC-0126AE6A96E3}">
      <dgm:prSet/>
      <dgm:spPr/>
      <dgm:t>
        <a:bodyPr/>
        <a:lstStyle/>
        <a:p>
          <a:pPr rtl="0"/>
          <a:r>
            <a:rPr lang="en-US" dirty="0" smtClean="0"/>
            <a:t>Don’t recreate the wheel, work collaboratively</a:t>
          </a:r>
          <a:endParaRPr lang="es-CO" dirty="0"/>
        </a:p>
      </dgm:t>
    </dgm:pt>
    <dgm:pt modelId="{263949D2-F3A9-417C-8816-670BBD9DAE93}" type="parTrans" cxnId="{7F71B163-36B8-4764-82BD-A2B414D80AFD}">
      <dgm:prSet/>
      <dgm:spPr/>
      <dgm:t>
        <a:bodyPr/>
        <a:lstStyle/>
        <a:p>
          <a:endParaRPr lang="es-CO"/>
        </a:p>
      </dgm:t>
    </dgm:pt>
    <dgm:pt modelId="{9FEB8673-63BB-4560-8B39-7B5E9487A9ED}" type="sibTrans" cxnId="{7F71B163-36B8-4764-82BD-A2B414D80AFD}">
      <dgm:prSet/>
      <dgm:spPr/>
      <dgm:t>
        <a:bodyPr/>
        <a:lstStyle/>
        <a:p>
          <a:endParaRPr lang="es-CO"/>
        </a:p>
      </dgm:t>
    </dgm:pt>
    <dgm:pt modelId="{AC9A2DC7-A61B-48CC-AAAF-1D76978F471E}" type="pres">
      <dgm:prSet presAssocID="{7ACD8184-B86C-420E-850B-A4581B3FAC35}" presName="linearFlow" presStyleCnt="0">
        <dgm:presLayoutVars>
          <dgm:dir/>
          <dgm:animLvl val="lvl"/>
          <dgm:resizeHandles val="exact"/>
        </dgm:presLayoutVars>
      </dgm:prSet>
      <dgm:spPr/>
      <dgm:t>
        <a:bodyPr/>
        <a:lstStyle/>
        <a:p>
          <a:endParaRPr lang="en-US"/>
        </a:p>
      </dgm:t>
    </dgm:pt>
    <dgm:pt modelId="{DFF6DE13-D7C4-47CB-ACAF-FFE2FC51D0DB}" type="pres">
      <dgm:prSet presAssocID="{84A5E151-A49B-4A49-AF0B-E24BA4AEDBC5}" presName="composite" presStyleCnt="0"/>
      <dgm:spPr/>
    </dgm:pt>
    <dgm:pt modelId="{32DEEA01-F46E-4826-8A4F-6FA1CAC81B14}" type="pres">
      <dgm:prSet presAssocID="{84A5E151-A49B-4A49-AF0B-E24BA4AEDBC5}" presName="parentText" presStyleLbl="alignNode1" presStyleIdx="0" presStyleCnt="1">
        <dgm:presLayoutVars>
          <dgm:chMax val="1"/>
          <dgm:bulletEnabled val="1"/>
        </dgm:presLayoutVars>
      </dgm:prSet>
      <dgm:spPr/>
      <dgm:t>
        <a:bodyPr/>
        <a:lstStyle/>
        <a:p>
          <a:endParaRPr lang="en-US"/>
        </a:p>
      </dgm:t>
    </dgm:pt>
    <dgm:pt modelId="{BA09A152-AF9F-4038-BE0B-073692FB5BEB}" type="pres">
      <dgm:prSet presAssocID="{84A5E151-A49B-4A49-AF0B-E24BA4AEDBC5}" presName="descendantText" presStyleLbl="alignAcc1" presStyleIdx="0" presStyleCnt="1">
        <dgm:presLayoutVars>
          <dgm:bulletEnabled val="1"/>
        </dgm:presLayoutVars>
      </dgm:prSet>
      <dgm:spPr/>
      <dgm:t>
        <a:bodyPr/>
        <a:lstStyle/>
        <a:p>
          <a:endParaRPr lang="en-US"/>
        </a:p>
      </dgm:t>
    </dgm:pt>
  </dgm:ptLst>
  <dgm:cxnLst>
    <dgm:cxn modelId="{9BDC7F9C-8A5C-45C1-9BA8-D7343BCF96A0}" type="presOf" srcId="{92663B9D-A950-4F18-A0AC-0126AE6A96E3}" destId="{BA09A152-AF9F-4038-BE0B-073692FB5BEB}" srcOrd="0" destOrd="4" presId="urn:microsoft.com/office/officeart/2005/8/layout/chevron2"/>
    <dgm:cxn modelId="{13FB7ED4-792C-4B43-9002-EDC0D1DF8F70}" srcId="{84A5E151-A49B-4A49-AF0B-E24BA4AEDBC5}" destId="{AD71D725-BB04-4EB6-8BEE-B23850A3FD83}" srcOrd="3" destOrd="0" parTransId="{6D564A2F-110A-4C36-8D43-90C02430CF35}" sibTransId="{3F8715F9-4B72-43C3-8CB6-1B554F5C74D3}"/>
    <dgm:cxn modelId="{1D8800C8-6C56-43BE-8744-7D4949EA14F3}" srcId="{7ACD8184-B86C-420E-850B-A4581B3FAC35}" destId="{84A5E151-A49B-4A49-AF0B-E24BA4AEDBC5}" srcOrd="0" destOrd="0" parTransId="{159F718F-B56D-4D66-8767-A2C31AACD64B}" sibTransId="{A2E2931C-2565-4F00-9B57-2FD26C805C38}"/>
    <dgm:cxn modelId="{1ED4178A-7662-4295-8889-06F9DFEB695C}" type="presOf" srcId="{84A5E151-A49B-4A49-AF0B-E24BA4AEDBC5}" destId="{32DEEA01-F46E-4826-8A4F-6FA1CAC81B14}" srcOrd="0" destOrd="0" presId="urn:microsoft.com/office/officeart/2005/8/layout/chevron2"/>
    <dgm:cxn modelId="{1107C8CB-D3D9-4981-83A6-3F5F52947C79}" type="presOf" srcId="{8C862197-B98B-4A6B-A6E9-F8F878C7F651}" destId="{BA09A152-AF9F-4038-BE0B-073692FB5BEB}" srcOrd="0" destOrd="0" presId="urn:microsoft.com/office/officeart/2005/8/layout/chevron2"/>
    <dgm:cxn modelId="{9E935F02-2B65-4AC7-A526-7989EED9D164}" type="presOf" srcId="{AD71D725-BB04-4EB6-8BEE-B23850A3FD83}" destId="{BA09A152-AF9F-4038-BE0B-073692FB5BEB}" srcOrd="0" destOrd="3" presId="urn:microsoft.com/office/officeart/2005/8/layout/chevron2"/>
    <dgm:cxn modelId="{71C63D0A-82CB-4521-B332-185D75A1A401}" type="presOf" srcId="{20DC2357-6DF5-400A-BCBB-883C6C457EEB}" destId="{BA09A152-AF9F-4038-BE0B-073692FB5BEB}" srcOrd="0" destOrd="2" presId="urn:microsoft.com/office/officeart/2005/8/layout/chevron2"/>
    <dgm:cxn modelId="{0D6BC044-FA8F-445B-BA1E-328288645E37}" srcId="{84A5E151-A49B-4A49-AF0B-E24BA4AEDBC5}" destId="{8C862197-B98B-4A6B-A6E9-F8F878C7F651}" srcOrd="0" destOrd="0" parTransId="{65608150-8860-4D62-81A5-2CA56CFEA68E}" sibTransId="{C130D456-D04A-4786-B380-B17AF3B30496}"/>
    <dgm:cxn modelId="{ECDF5918-2681-4A90-A014-DEF2336E56E4}" srcId="{84A5E151-A49B-4A49-AF0B-E24BA4AEDBC5}" destId="{20DC2357-6DF5-400A-BCBB-883C6C457EEB}" srcOrd="2" destOrd="0" parTransId="{702717A8-B2B6-4ECC-92E1-2C67BEC99600}" sibTransId="{526B0A1D-98AB-4B8A-829B-01CF4955BDA4}"/>
    <dgm:cxn modelId="{E36500E6-ACB1-4F15-92A9-5B5DD54B5634}" type="presOf" srcId="{7ACD8184-B86C-420E-850B-A4581B3FAC35}" destId="{AC9A2DC7-A61B-48CC-AAAF-1D76978F471E}" srcOrd="0" destOrd="0" presId="urn:microsoft.com/office/officeart/2005/8/layout/chevron2"/>
    <dgm:cxn modelId="{741CDA04-3C80-4CB9-ACDF-F972A8CDBB36}" type="presOf" srcId="{DFB6AB06-A759-492B-A07E-5B8D7165DCDF}" destId="{BA09A152-AF9F-4038-BE0B-073692FB5BEB}" srcOrd="0" destOrd="1" presId="urn:microsoft.com/office/officeart/2005/8/layout/chevron2"/>
    <dgm:cxn modelId="{7F71B163-36B8-4764-82BD-A2B414D80AFD}" srcId="{84A5E151-A49B-4A49-AF0B-E24BA4AEDBC5}" destId="{92663B9D-A950-4F18-A0AC-0126AE6A96E3}" srcOrd="4" destOrd="0" parTransId="{263949D2-F3A9-417C-8816-670BBD9DAE93}" sibTransId="{9FEB8673-63BB-4560-8B39-7B5E9487A9ED}"/>
    <dgm:cxn modelId="{40CB9F97-79E7-4866-96DB-4BBA08E8C2DB}" srcId="{84A5E151-A49B-4A49-AF0B-E24BA4AEDBC5}" destId="{DFB6AB06-A759-492B-A07E-5B8D7165DCDF}" srcOrd="1" destOrd="0" parTransId="{0D49F512-E6A6-4655-BB98-F5BE28AF7949}" sibTransId="{228C4ED2-919F-4735-A01D-9EC035D870A6}"/>
    <dgm:cxn modelId="{59FDB2B9-CE0C-4FF0-9B22-00A83972A58F}" type="presParOf" srcId="{AC9A2DC7-A61B-48CC-AAAF-1D76978F471E}" destId="{DFF6DE13-D7C4-47CB-ACAF-FFE2FC51D0DB}" srcOrd="0" destOrd="0" presId="urn:microsoft.com/office/officeart/2005/8/layout/chevron2"/>
    <dgm:cxn modelId="{2FEF1449-648A-48D9-BCA5-89EC5FA8F0C8}" type="presParOf" srcId="{DFF6DE13-D7C4-47CB-ACAF-FFE2FC51D0DB}" destId="{32DEEA01-F46E-4826-8A4F-6FA1CAC81B14}" srcOrd="0" destOrd="0" presId="urn:microsoft.com/office/officeart/2005/8/layout/chevron2"/>
    <dgm:cxn modelId="{93937732-E105-4923-ABD6-47323CEE0331}" type="presParOf" srcId="{DFF6DE13-D7C4-47CB-ACAF-FFE2FC51D0DB}" destId="{BA09A152-AF9F-4038-BE0B-073692FB5BE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5C63CB4-46C1-4358-8ADA-AED95A87503B}"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O"/>
        </a:p>
      </dgm:t>
    </dgm:pt>
    <dgm:pt modelId="{6EF19F1E-56B1-4068-B472-12EAF99318BA}">
      <dgm:prSet phldrT="[Text]" custT="1"/>
      <dgm:spPr/>
      <dgm:t>
        <a:bodyPr/>
        <a:lstStyle/>
        <a:p>
          <a:r>
            <a:rPr lang="en-US" sz="3200" dirty="0" smtClean="0"/>
            <a:t>1</a:t>
          </a:r>
          <a:endParaRPr lang="es-CO" sz="3200" dirty="0"/>
        </a:p>
      </dgm:t>
    </dgm:pt>
    <dgm:pt modelId="{FFEB6E33-32A2-40C4-9AE3-618A4B4A5EF3}" type="parTrans" cxnId="{71FBA05E-FC1F-4501-875F-D4A932B531E2}">
      <dgm:prSet/>
      <dgm:spPr/>
      <dgm:t>
        <a:bodyPr/>
        <a:lstStyle/>
        <a:p>
          <a:endParaRPr lang="es-CO"/>
        </a:p>
      </dgm:t>
    </dgm:pt>
    <dgm:pt modelId="{97D6B87B-2D67-47D4-8E00-FAE5260E6302}" type="sibTrans" cxnId="{71FBA05E-FC1F-4501-875F-D4A932B531E2}">
      <dgm:prSet/>
      <dgm:spPr/>
      <dgm:t>
        <a:bodyPr/>
        <a:lstStyle/>
        <a:p>
          <a:endParaRPr lang="es-CO"/>
        </a:p>
      </dgm:t>
    </dgm:pt>
    <dgm:pt modelId="{1A533280-897F-4EB7-BE38-55B139090830}">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hlinkClick xmlns:r="http://schemas.openxmlformats.org/officeDocument/2006/relationships" r:id="rId1" action="ppaction://hlinkfile"/>
            </a:rPr>
            <a:t>Novice mid 1, 2, 3 </a:t>
          </a:r>
          <a:endParaRPr lang="en-US" sz="3200" dirty="0" smtClean="0"/>
        </a:p>
        <a:p>
          <a:pPr marL="0" marR="0" lvl="1" indent="0" defTabSz="914400" eaLnBrk="1" fontAlgn="auto" latinLnBrk="0" hangingPunct="1">
            <a:lnSpc>
              <a:spcPct val="100000"/>
            </a:lnSpc>
            <a:spcBef>
              <a:spcPts val="0"/>
            </a:spcBef>
            <a:spcAft>
              <a:spcPts val="0"/>
            </a:spcAft>
            <a:buClrTx/>
            <a:buSzTx/>
            <a:buFontTx/>
            <a:buNone/>
            <a:tabLst/>
            <a:defRPr/>
          </a:pPr>
          <a:endParaRPr lang="es-CO" sz="3200" dirty="0"/>
        </a:p>
      </dgm:t>
    </dgm:pt>
    <dgm:pt modelId="{A4D2747E-8F5B-47A5-B449-830BB3CA1EC7}" type="parTrans" cxnId="{B14FDB9D-6FC5-4895-96A2-E5BAE68239EF}">
      <dgm:prSet/>
      <dgm:spPr/>
      <dgm:t>
        <a:bodyPr/>
        <a:lstStyle/>
        <a:p>
          <a:endParaRPr lang="es-CO"/>
        </a:p>
      </dgm:t>
    </dgm:pt>
    <dgm:pt modelId="{FC2136FF-F6FA-4C7E-B818-682BDE19C054}" type="sibTrans" cxnId="{B14FDB9D-6FC5-4895-96A2-E5BAE68239EF}">
      <dgm:prSet/>
      <dgm:spPr/>
      <dgm:t>
        <a:bodyPr/>
        <a:lstStyle/>
        <a:p>
          <a:endParaRPr lang="es-CO"/>
        </a:p>
      </dgm:t>
    </dgm:pt>
    <dgm:pt modelId="{0276189C-1D5E-4C32-8356-D374642A43AC}">
      <dgm:prSet phldrT="[Text]" custT="1"/>
      <dgm:spPr/>
      <dgm:t>
        <a:bodyPr/>
        <a:lstStyle/>
        <a:p>
          <a:r>
            <a:rPr lang="en-US" sz="3200" dirty="0" smtClean="0"/>
            <a:t>2</a:t>
          </a:r>
          <a:endParaRPr lang="es-CO" sz="3200" dirty="0"/>
        </a:p>
      </dgm:t>
    </dgm:pt>
    <dgm:pt modelId="{F10187E9-EBD1-4CBE-89F9-084112D4387F}" type="parTrans" cxnId="{DBAE5876-94AA-41F3-B56B-EC497A0D2B13}">
      <dgm:prSet/>
      <dgm:spPr/>
      <dgm:t>
        <a:bodyPr/>
        <a:lstStyle/>
        <a:p>
          <a:endParaRPr lang="es-CO"/>
        </a:p>
      </dgm:t>
    </dgm:pt>
    <dgm:pt modelId="{200B8E5A-7B28-41A8-A70D-6A332A0E1985}" type="sibTrans" cxnId="{DBAE5876-94AA-41F3-B56B-EC497A0D2B13}">
      <dgm:prSet/>
      <dgm:spPr/>
      <dgm:t>
        <a:bodyPr/>
        <a:lstStyle/>
        <a:p>
          <a:endParaRPr lang="es-CO"/>
        </a:p>
      </dgm:t>
    </dgm:pt>
    <dgm:pt modelId="{C388AAF8-6321-4CEF-AA84-9B3B2373F5F6}">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hlinkClick xmlns:r="http://schemas.openxmlformats.org/officeDocument/2006/relationships" r:id="rId2" action="ppaction://hlinkfile"/>
            </a:rPr>
            <a:t>Novice high 1,2, 3</a:t>
          </a:r>
          <a:endParaRPr lang="en-US" sz="3200" dirty="0" smtClean="0"/>
        </a:p>
        <a:p>
          <a:pPr marL="0" marR="0" lvl="1" indent="0" defTabSz="914400" eaLnBrk="1" fontAlgn="auto" latinLnBrk="0" hangingPunct="1">
            <a:lnSpc>
              <a:spcPct val="100000"/>
            </a:lnSpc>
            <a:spcBef>
              <a:spcPts val="0"/>
            </a:spcBef>
            <a:spcAft>
              <a:spcPts val="0"/>
            </a:spcAft>
            <a:buClrTx/>
            <a:buSzTx/>
            <a:buFontTx/>
            <a:buNone/>
            <a:tabLst/>
            <a:defRPr/>
          </a:pPr>
          <a:endParaRPr lang="es-CO" sz="3200" dirty="0"/>
        </a:p>
      </dgm:t>
    </dgm:pt>
    <dgm:pt modelId="{46408F27-952E-4075-990F-DD20DBB3A770}" type="parTrans" cxnId="{C65C6B7A-17F1-4669-965B-FDD9767CF26B}">
      <dgm:prSet/>
      <dgm:spPr/>
      <dgm:t>
        <a:bodyPr/>
        <a:lstStyle/>
        <a:p>
          <a:endParaRPr lang="es-CO"/>
        </a:p>
      </dgm:t>
    </dgm:pt>
    <dgm:pt modelId="{237DF1F3-1795-4DE3-BD67-415FE81B9019}" type="sibTrans" cxnId="{C65C6B7A-17F1-4669-965B-FDD9767CF26B}">
      <dgm:prSet/>
      <dgm:spPr/>
      <dgm:t>
        <a:bodyPr/>
        <a:lstStyle/>
        <a:p>
          <a:endParaRPr lang="es-CO"/>
        </a:p>
      </dgm:t>
    </dgm:pt>
    <dgm:pt modelId="{3C88D4C6-B026-4A13-900A-AF93BF0A7D20}">
      <dgm:prSet phldrT="[Text]" custT="1"/>
      <dgm:spPr/>
      <dgm:t>
        <a:bodyPr/>
        <a:lstStyle/>
        <a:p>
          <a:r>
            <a:rPr lang="en-US" sz="3200" dirty="0" smtClean="0"/>
            <a:t>3</a:t>
          </a:r>
          <a:endParaRPr lang="es-CO" sz="3200" dirty="0"/>
        </a:p>
      </dgm:t>
    </dgm:pt>
    <dgm:pt modelId="{00C40D0F-180E-40AE-8363-DE47F83CF795}" type="parTrans" cxnId="{F8A78AEA-C471-4EE4-A25A-4CA8043595D9}">
      <dgm:prSet/>
      <dgm:spPr/>
      <dgm:t>
        <a:bodyPr/>
        <a:lstStyle/>
        <a:p>
          <a:endParaRPr lang="es-CO"/>
        </a:p>
      </dgm:t>
    </dgm:pt>
    <dgm:pt modelId="{04DE38C1-B951-42F4-ABB1-CE3001F9FF35}" type="sibTrans" cxnId="{F8A78AEA-C471-4EE4-A25A-4CA8043595D9}">
      <dgm:prSet/>
      <dgm:spPr/>
      <dgm:t>
        <a:bodyPr/>
        <a:lstStyle/>
        <a:p>
          <a:endParaRPr lang="es-CO"/>
        </a:p>
      </dgm:t>
    </dgm:pt>
    <dgm:pt modelId="{569F9CCA-50C9-4E77-985A-C31C9FDF0BB3}">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hlinkClick xmlns:r="http://schemas.openxmlformats.org/officeDocument/2006/relationships" r:id="rId3" action="ppaction://hlinkfile"/>
            </a:rPr>
            <a:t>Intermediate low 1,2, 3</a:t>
          </a:r>
          <a:endParaRPr lang="en-US" sz="3200" dirty="0" smtClean="0"/>
        </a:p>
      </dgm:t>
    </dgm:pt>
    <dgm:pt modelId="{7726B844-3D46-487E-BEF1-3DA23CE2F997}" type="parTrans" cxnId="{1302641B-A12F-4DAE-BF80-C0E83D9FC8B6}">
      <dgm:prSet/>
      <dgm:spPr/>
      <dgm:t>
        <a:bodyPr/>
        <a:lstStyle/>
        <a:p>
          <a:endParaRPr lang="es-CO"/>
        </a:p>
      </dgm:t>
    </dgm:pt>
    <dgm:pt modelId="{D1DF07D4-20B7-46A5-9980-10F50A47064A}" type="sibTrans" cxnId="{1302641B-A12F-4DAE-BF80-C0E83D9FC8B6}">
      <dgm:prSet/>
      <dgm:spPr/>
      <dgm:t>
        <a:bodyPr/>
        <a:lstStyle/>
        <a:p>
          <a:endParaRPr lang="es-CO"/>
        </a:p>
      </dgm:t>
    </dgm:pt>
    <dgm:pt modelId="{A94D7D8B-8261-4637-BB7D-84589AA5240F}">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endParaRPr lang="es-CO" sz="3200" dirty="0"/>
        </a:p>
      </dgm:t>
    </dgm:pt>
    <dgm:pt modelId="{C3F25DE7-5833-484F-852F-C7EA6E20D67D}" type="parTrans" cxnId="{60960D6B-51E8-4008-B753-9C56D0074932}">
      <dgm:prSet/>
      <dgm:spPr/>
      <dgm:t>
        <a:bodyPr/>
        <a:lstStyle/>
        <a:p>
          <a:endParaRPr lang="es-CO"/>
        </a:p>
      </dgm:t>
    </dgm:pt>
    <dgm:pt modelId="{F5D83125-5265-4353-9CBE-B4D49952FEEC}" type="sibTrans" cxnId="{60960D6B-51E8-4008-B753-9C56D0074932}">
      <dgm:prSet/>
      <dgm:spPr/>
      <dgm:t>
        <a:bodyPr/>
        <a:lstStyle/>
        <a:p>
          <a:endParaRPr lang="es-CO"/>
        </a:p>
      </dgm:t>
    </dgm:pt>
    <dgm:pt modelId="{1E50ADFF-5763-4CDE-ABE3-58F2EC9A8F17}">
      <dgm:prSet phldrT="[Text]" custT="1"/>
      <dgm:spPr/>
      <dgm:t>
        <a:bodyPr/>
        <a:lstStyle/>
        <a:p>
          <a:pPr defTabSz="1200150">
            <a:lnSpc>
              <a:spcPct val="90000"/>
            </a:lnSpc>
            <a:spcBef>
              <a:spcPct val="0"/>
            </a:spcBef>
            <a:spcAft>
              <a:spcPct val="15000"/>
            </a:spcAft>
          </a:pPr>
          <a:endParaRPr lang="es-CO" sz="3200" dirty="0"/>
        </a:p>
      </dgm:t>
    </dgm:pt>
    <dgm:pt modelId="{3CF55D98-CB47-41D3-86AE-3322164F041A}" type="parTrans" cxnId="{73E81D93-F77E-4B32-8339-DB3727B7222A}">
      <dgm:prSet/>
      <dgm:spPr/>
      <dgm:t>
        <a:bodyPr/>
        <a:lstStyle/>
        <a:p>
          <a:endParaRPr lang="es-CO"/>
        </a:p>
      </dgm:t>
    </dgm:pt>
    <dgm:pt modelId="{1218A2CB-133F-4A5E-B143-7E45549B5D14}" type="sibTrans" cxnId="{73E81D93-F77E-4B32-8339-DB3727B7222A}">
      <dgm:prSet/>
      <dgm:spPr/>
      <dgm:t>
        <a:bodyPr/>
        <a:lstStyle/>
        <a:p>
          <a:endParaRPr lang="es-CO"/>
        </a:p>
      </dgm:t>
    </dgm:pt>
    <dgm:pt modelId="{B9852900-2093-4C55-8E90-5C48824A2087}">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4</a:t>
          </a:r>
        </a:p>
      </dgm:t>
    </dgm:pt>
    <dgm:pt modelId="{72F69474-4B18-480F-B7CC-E4126AAEAEBE}" type="parTrans" cxnId="{E4A3E453-EA35-4325-A84A-70910DAA4D49}">
      <dgm:prSet/>
      <dgm:spPr/>
      <dgm:t>
        <a:bodyPr/>
        <a:lstStyle/>
        <a:p>
          <a:endParaRPr lang="es-CO"/>
        </a:p>
      </dgm:t>
    </dgm:pt>
    <dgm:pt modelId="{A362EA38-F2B0-4DAE-8862-6ADBC964503C}" type="sibTrans" cxnId="{E4A3E453-EA35-4325-A84A-70910DAA4D49}">
      <dgm:prSet/>
      <dgm:spPr/>
      <dgm:t>
        <a:bodyPr/>
        <a:lstStyle/>
        <a:p>
          <a:endParaRPr lang="es-CO"/>
        </a:p>
      </dgm:t>
    </dgm:pt>
    <dgm:pt modelId="{970475D0-F6AC-43F8-AC5A-BC21DD8E4F3B}">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hlinkClick xmlns:r="http://schemas.openxmlformats.org/officeDocument/2006/relationships" r:id="rId1" action="ppaction://hlinkfile"/>
            </a:rPr>
            <a:t>Intermediate mid 1,2, 3</a:t>
          </a:r>
          <a:endParaRPr lang="en-US" sz="3200" dirty="0" smtClean="0"/>
        </a:p>
      </dgm:t>
    </dgm:pt>
    <dgm:pt modelId="{429D4FBB-BE1E-49E6-AF49-D7C808787E75}" type="parTrans" cxnId="{FD96496B-011A-466F-9C07-F6CE29015AEB}">
      <dgm:prSet/>
      <dgm:spPr/>
      <dgm:t>
        <a:bodyPr/>
        <a:lstStyle/>
        <a:p>
          <a:endParaRPr lang="es-CO"/>
        </a:p>
      </dgm:t>
    </dgm:pt>
    <dgm:pt modelId="{4E74CF61-68E7-46E2-B2BD-74090C1BA3DE}" type="sibTrans" cxnId="{FD96496B-011A-466F-9C07-F6CE29015AEB}">
      <dgm:prSet/>
      <dgm:spPr/>
      <dgm:t>
        <a:bodyPr/>
        <a:lstStyle/>
        <a:p>
          <a:endParaRPr lang="es-CO"/>
        </a:p>
      </dgm:t>
    </dgm:pt>
    <dgm:pt modelId="{B6B7DB42-6B40-4626-8FAE-305D1B6B0EC9}">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t>AP</a:t>
          </a:r>
        </a:p>
      </dgm:t>
    </dgm:pt>
    <dgm:pt modelId="{40170C07-3FAA-4A37-A751-A6B3E805730C}" type="parTrans" cxnId="{0D01EDC9-54E4-4285-95F7-B22C17DA6519}">
      <dgm:prSet/>
      <dgm:spPr/>
      <dgm:t>
        <a:bodyPr/>
        <a:lstStyle/>
        <a:p>
          <a:endParaRPr lang="es-CO"/>
        </a:p>
      </dgm:t>
    </dgm:pt>
    <dgm:pt modelId="{383BC3A7-12F5-426D-ADE6-2FA74E00C0D3}" type="sibTrans" cxnId="{0D01EDC9-54E4-4285-95F7-B22C17DA6519}">
      <dgm:prSet/>
      <dgm:spPr/>
      <dgm:t>
        <a:bodyPr/>
        <a:lstStyle/>
        <a:p>
          <a:endParaRPr lang="es-CO"/>
        </a:p>
      </dgm:t>
    </dgm:pt>
    <dgm:pt modelId="{698EB3E5-E203-4971-8D58-6167E4BA507B}">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3200" dirty="0" smtClean="0">
              <a:hlinkClick xmlns:r="http://schemas.openxmlformats.org/officeDocument/2006/relationships" r:id="rId4" action="ppaction://hlinkfile"/>
            </a:rPr>
            <a:t>Intermediate high 1,2, 3</a:t>
          </a:r>
          <a:endParaRPr lang="en-US" sz="3200" dirty="0" smtClean="0"/>
        </a:p>
      </dgm:t>
    </dgm:pt>
    <dgm:pt modelId="{F33E4F74-9CD4-4ED1-84B0-E1F26DF7041C}" type="parTrans" cxnId="{F11F98F0-973A-42BA-AA38-DF2C821C7F54}">
      <dgm:prSet/>
      <dgm:spPr/>
      <dgm:t>
        <a:bodyPr/>
        <a:lstStyle/>
        <a:p>
          <a:endParaRPr lang="es-CO"/>
        </a:p>
      </dgm:t>
    </dgm:pt>
    <dgm:pt modelId="{43C0F210-4E89-49FA-9315-861319DBF711}" type="sibTrans" cxnId="{F11F98F0-973A-42BA-AA38-DF2C821C7F54}">
      <dgm:prSet/>
      <dgm:spPr/>
      <dgm:t>
        <a:bodyPr/>
        <a:lstStyle/>
        <a:p>
          <a:endParaRPr lang="es-CO"/>
        </a:p>
      </dgm:t>
    </dgm:pt>
    <dgm:pt modelId="{C84EB243-D1B4-4B4A-AB97-647E8CE8C249}" type="pres">
      <dgm:prSet presAssocID="{75C63CB4-46C1-4358-8ADA-AED95A87503B}" presName="linearFlow" presStyleCnt="0">
        <dgm:presLayoutVars>
          <dgm:dir/>
          <dgm:animLvl val="lvl"/>
          <dgm:resizeHandles val="exact"/>
        </dgm:presLayoutVars>
      </dgm:prSet>
      <dgm:spPr/>
      <dgm:t>
        <a:bodyPr/>
        <a:lstStyle/>
        <a:p>
          <a:endParaRPr lang="es-CO"/>
        </a:p>
      </dgm:t>
    </dgm:pt>
    <dgm:pt modelId="{72374A47-7FE5-4E10-86C8-3EB7E5BE569B}" type="pres">
      <dgm:prSet presAssocID="{6EF19F1E-56B1-4068-B472-12EAF99318BA}" presName="composite" presStyleCnt="0"/>
      <dgm:spPr/>
    </dgm:pt>
    <dgm:pt modelId="{513536D7-2E2F-4B81-99B4-A9A14F934914}" type="pres">
      <dgm:prSet presAssocID="{6EF19F1E-56B1-4068-B472-12EAF99318BA}" presName="parentText" presStyleLbl="alignNode1" presStyleIdx="0" presStyleCnt="5">
        <dgm:presLayoutVars>
          <dgm:chMax val="1"/>
          <dgm:bulletEnabled val="1"/>
        </dgm:presLayoutVars>
      </dgm:prSet>
      <dgm:spPr/>
      <dgm:t>
        <a:bodyPr/>
        <a:lstStyle/>
        <a:p>
          <a:endParaRPr lang="es-CO"/>
        </a:p>
      </dgm:t>
    </dgm:pt>
    <dgm:pt modelId="{A320C12B-7CE2-4648-AD77-2AAD68751810}" type="pres">
      <dgm:prSet presAssocID="{6EF19F1E-56B1-4068-B472-12EAF99318BA}" presName="descendantText" presStyleLbl="alignAcc1" presStyleIdx="0" presStyleCnt="5">
        <dgm:presLayoutVars>
          <dgm:bulletEnabled val="1"/>
        </dgm:presLayoutVars>
      </dgm:prSet>
      <dgm:spPr/>
      <dgm:t>
        <a:bodyPr/>
        <a:lstStyle/>
        <a:p>
          <a:endParaRPr lang="es-CO"/>
        </a:p>
      </dgm:t>
    </dgm:pt>
    <dgm:pt modelId="{74B9DA3C-C088-41C9-B4AC-6383B930D363}" type="pres">
      <dgm:prSet presAssocID="{97D6B87B-2D67-47D4-8E00-FAE5260E6302}" presName="sp" presStyleCnt="0"/>
      <dgm:spPr/>
    </dgm:pt>
    <dgm:pt modelId="{C55C87F7-5627-4076-9342-5C4DFB3E34DB}" type="pres">
      <dgm:prSet presAssocID="{0276189C-1D5E-4C32-8356-D374642A43AC}" presName="composite" presStyleCnt="0"/>
      <dgm:spPr/>
    </dgm:pt>
    <dgm:pt modelId="{14659C27-E7E9-4610-A27F-CD9D6AE8B914}" type="pres">
      <dgm:prSet presAssocID="{0276189C-1D5E-4C32-8356-D374642A43AC}" presName="parentText" presStyleLbl="alignNode1" presStyleIdx="1" presStyleCnt="5">
        <dgm:presLayoutVars>
          <dgm:chMax val="1"/>
          <dgm:bulletEnabled val="1"/>
        </dgm:presLayoutVars>
      </dgm:prSet>
      <dgm:spPr/>
      <dgm:t>
        <a:bodyPr/>
        <a:lstStyle/>
        <a:p>
          <a:endParaRPr lang="es-CO"/>
        </a:p>
      </dgm:t>
    </dgm:pt>
    <dgm:pt modelId="{6E3807D2-0C48-4029-8A19-334E8F63CB8F}" type="pres">
      <dgm:prSet presAssocID="{0276189C-1D5E-4C32-8356-D374642A43AC}" presName="descendantText" presStyleLbl="alignAcc1" presStyleIdx="1" presStyleCnt="5" custLinFactNeighborX="0" custLinFactNeighborY="12634">
        <dgm:presLayoutVars>
          <dgm:bulletEnabled val="1"/>
        </dgm:presLayoutVars>
      </dgm:prSet>
      <dgm:spPr/>
      <dgm:t>
        <a:bodyPr/>
        <a:lstStyle/>
        <a:p>
          <a:endParaRPr lang="es-CO"/>
        </a:p>
      </dgm:t>
    </dgm:pt>
    <dgm:pt modelId="{20DEBE57-BBCE-4C13-A5A1-F11983B42F91}" type="pres">
      <dgm:prSet presAssocID="{200B8E5A-7B28-41A8-A70D-6A332A0E1985}" presName="sp" presStyleCnt="0"/>
      <dgm:spPr/>
    </dgm:pt>
    <dgm:pt modelId="{5BFCCB5E-D80E-4375-840A-DD736F2F5701}" type="pres">
      <dgm:prSet presAssocID="{3C88D4C6-B026-4A13-900A-AF93BF0A7D20}" presName="composite" presStyleCnt="0"/>
      <dgm:spPr/>
    </dgm:pt>
    <dgm:pt modelId="{62E53030-18D6-4390-BC91-4198BC16AF3C}" type="pres">
      <dgm:prSet presAssocID="{3C88D4C6-B026-4A13-900A-AF93BF0A7D20}" presName="parentText" presStyleLbl="alignNode1" presStyleIdx="2" presStyleCnt="5">
        <dgm:presLayoutVars>
          <dgm:chMax val="1"/>
          <dgm:bulletEnabled val="1"/>
        </dgm:presLayoutVars>
      </dgm:prSet>
      <dgm:spPr/>
      <dgm:t>
        <a:bodyPr/>
        <a:lstStyle/>
        <a:p>
          <a:endParaRPr lang="es-CO"/>
        </a:p>
      </dgm:t>
    </dgm:pt>
    <dgm:pt modelId="{3A1DD7C3-5A75-4691-A1A6-41D65C79F8BB}" type="pres">
      <dgm:prSet presAssocID="{3C88D4C6-B026-4A13-900A-AF93BF0A7D20}" presName="descendantText" presStyleLbl="alignAcc1" presStyleIdx="2" presStyleCnt="5">
        <dgm:presLayoutVars>
          <dgm:bulletEnabled val="1"/>
        </dgm:presLayoutVars>
      </dgm:prSet>
      <dgm:spPr/>
      <dgm:t>
        <a:bodyPr/>
        <a:lstStyle/>
        <a:p>
          <a:endParaRPr lang="es-CO"/>
        </a:p>
      </dgm:t>
    </dgm:pt>
    <dgm:pt modelId="{000750E3-9627-445A-9E2B-8FCC1B26DEBD}" type="pres">
      <dgm:prSet presAssocID="{04DE38C1-B951-42F4-ABB1-CE3001F9FF35}" presName="sp" presStyleCnt="0"/>
      <dgm:spPr/>
    </dgm:pt>
    <dgm:pt modelId="{E44BE1FB-1B16-4841-B7C0-33D5951307D1}" type="pres">
      <dgm:prSet presAssocID="{B9852900-2093-4C55-8E90-5C48824A2087}" presName="composite" presStyleCnt="0"/>
      <dgm:spPr/>
    </dgm:pt>
    <dgm:pt modelId="{81FA1DDC-5E4E-4BDC-B0D1-4E44EE675512}" type="pres">
      <dgm:prSet presAssocID="{B9852900-2093-4C55-8E90-5C48824A2087}" presName="parentText" presStyleLbl="alignNode1" presStyleIdx="3" presStyleCnt="5">
        <dgm:presLayoutVars>
          <dgm:chMax val="1"/>
          <dgm:bulletEnabled val="1"/>
        </dgm:presLayoutVars>
      </dgm:prSet>
      <dgm:spPr/>
      <dgm:t>
        <a:bodyPr/>
        <a:lstStyle/>
        <a:p>
          <a:endParaRPr lang="es-CO"/>
        </a:p>
      </dgm:t>
    </dgm:pt>
    <dgm:pt modelId="{0AF0D247-9193-4412-9A24-2F54A4784E67}" type="pres">
      <dgm:prSet presAssocID="{B9852900-2093-4C55-8E90-5C48824A2087}" presName="descendantText" presStyleLbl="alignAcc1" presStyleIdx="3" presStyleCnt="5" custLinFactNeighborX="0" custLinFactNeighborY="-3014">
        <dgm:presLayoutVars>
          <dgm:bulletEnabled val="1"/>
        </dgm:presLayoutVars>
      </dgm:prSet>
      <dgm:spPr/>
      <dgm:t>
        <a:bodyPr/>
        <a:lstStyle/>
        <a:p>
          <a:endParaRPr lang="es-CO"/>
        </a:p>
      </dgm:t>
    </dgm:pt>
    <dgm:pt modelId="{09309602-E1FB-4547-9BC3-FD0DB8FEF58E}" type="pres">
      <dgm:prSet presAssocID="{A362EA38-F2B0-4DAE-8862-6ADBC964503C}" presName="sp" presStyleCnt="0"/>
      <dgm:spPr/>
    </dgm:pt>
    <dgm:pt modelId="{76907E5A-E2FD-42DA-9F12-DA141AA38392}" type="pres">
      <dgm:prSet presAssocID="{B6B7DB42-6B40-4626-8FAE-305D1B6B0EC9}" presName="composite" presStyleCnt="0"/>
      <dgm:spPr/>
    </dgm:pt>
    <dgm:pt modelId="{FF174901-7DB1-4CBB-BC5B-5593813D2249}" type="pres">
      <dgm:prSet presAssocID="{B6B7DB42-6B40-4626-8FAE-305D1B6B0EC9}" presName="parentText" presStyleLbl="alignNode1" presStyleIdx="4" presStyleCnt="5">
        <dgm:presLayoutVars>
          <dgm:chMax val="1"/>
          <dgm:bulletEnabled val="1"/>
        </dgm:presLayoutVars>
      </dgm:prSet>
      <dgm:spPr/>
      <dgm:t>
        <a:bodyPr/>
        <a:lstStyle/>
        <a:p>
          <a:endParaRPr lang="es-CO"/>
        </a:p>
      </dgm:t>
    </dgm:pt>
    <dgm:pt modelId="{3F8D22A2-70ED-4457-A1E3-B091934F2199}" type="pres">
      <dgm:prSet presAssocID="{B6B7DB42-6B40-4626-8FAE-305D1B6B0EC9}" presName="descendantText" presStyleLbl="alignAcc1" presStyleIdx="4" presStyleCnt="5">
        <dgm:presLayoutVars>
          <dgm:bulletEnabled val="1"/>
        </dgm:presLayoutVars>
      </dgm:prSet>
      <dgm:spPr/>
      <dgm:t>
        <a:bodyPr/>
        <a:lstStyle/>
        <a:p>
          <a:endParaRPr lang="es-CO"/>
        </a:p>
      </dgm:t>
    </dgm:pt>
  </dgm:ptLst>
  <dgm:cxnLst>
    <dgm:cxn modelId="{0D01EDC9-54E4-4285-95F7-B22C17DA6519}" srcId="{75C63CB4-46C1-4358-8ADA-AED95A87503B}" destId="{B6B7DB42-6B40-4626-8FAE-305D1B6B0EC9}" srcOrd="4" destOrd="0" parTransId="{40170C07-3FAA-4A37-A751-A6B3E805730C}" sibTransId="{383BC3A7-12F5-426D-ADE6-2FA74E00C0D3}"/>
    <dgm:cxn modelId="{52B57B8A-785B-4538-A660-DD40CBBD62E6}" type="presOf" srcId="{569F9CCA-50C9-4E77-985A-C31C9FDF0BB3}" destId="{3A1DD7C3-5A75-4691-A1A6-41D65C79F8BB}" srcOrd="0" destOrd="0" presId="urn:microsoft.com/office/officeart/2005/8/layout/chevron2"/>
    <dgm:cxn modelId="{6F694CD4-79B3-4022-93B1-9D07E77F9F30}" type="presOf" srcId="{A94D7D8B-8261-4637-BB7D-84589AA5240F}" destId="{6E3807D2-0C48-4029-8A19-334E8F63CB8F}" srcOrd="0" destOrd="0" presId="urn:microsoft.com/office/officeart/2005/8/layout/chevron2"/>
    <dgm:cxn modelId="{71FBA05E-FC1F-4501-875F-D4A932B531E2}" srcId="{75C63CB4-46C1-4358-8ADA-AED95A87503B}" destId="{6EF19F1E-56B1-4068-B472-12EAF99318BA}" srcOrd="0" destOrd="0" parTransId="{FFEB6E33-32A2-40C4-9AE3-618A4B4A5EF3}" sibTransId="{97D6B87B-2D67-47D4-8E00-FAE5260E6302}"/>
    <dgm:cxn modelId="{60960D6B-51E8-4008-B753-9C56D0074932}" srcId="{0276189C-1D5E-4C32-8356-D374642A43AC}" destId="{A94D7D8B-8261-4637-BB7D-84589AA5240F}" srcOrd="0" destOrd="0" parTransId="{C3F25DE7-5833-484F-852F-C7EA6E20D67D}" sibTransId="{F5D83125-5265-4353-9CBE-B4D49952FEEC}"/>
    <dgm:cxn modelId="{C65C6B7A-17F1-4669-965B-FDD9767CF26B}" srcId="{0276189C-1D5E-4C32-8356-D374642A43AC}" destId="{C388AAF8-6321-4CEF-AA84-9B3B2373F5F6}" srcOrd="1" destOrd="0" parTransId="{46408F27-952E-4075-990F-DD20DBB3A770}" sibTransId="{237DF1F3-1795-4DE3-BD67-415FE81B9019}"/>
    <dgm:cxn modelId="{E85094BB-8742-444A-91A4-0C4BAA92B47F}" type="presOf" srcId="{6EF19F1E-56B1-4068-B472-12EAF99318BA}" destId="{513536D7-2E2F-4B81-99B4-A9A14F934914}" srcOrd="0" destOrd="0" presId="urn:microsoft.com/office/officeart/2005/8/layout/chevron2"/>
    <dgm:cxn modelId="{DBAE5876-94AA-41F3-B56B-EC497A0D2B13}" srcId="{75C63CB4-46C1-4358-8ADA-AED95A87503B}" destId="{0276189C-1D5E-4C32-8356-D374642A43AC}" srcOrd="1" destOrd="0" parTransId="{F10187E9-EBD1-4CBE-89F9-084112D4387F}" sibTransId="{200B8E5A-7B28-41A8-A70D-6A332A0E1985}"/>
    <dgm:cxn modelId="{60DE176A-AB3A-4D75-8E94-F152B08CDF62}" type="presOf" srcId="{1E50ADFF-5763-4CDE-ABE3-58F2EC9A8F17}" destId="{A320C12B-7CE2-4648-AD77-2AAD68751810}" srcOrd="0" destOrd="0" presId="urn:microsoft.com/office/officeart/2005/8/layout/chevron2"/>
    <dgm:cxn modelId="{C35E0FD2-426A-49F5-A9B5-C3C66B2F64DA}" type="presOf" srcId="{B9852900-2093-4C55-8E90-5C48824A2087}" destId="{81FA1DDC-5E4E-4BDC-B0D1-4E44EE675512}" srcOrd="0" destOrd="0" presId="urn:microsoft.com/office/officeart/2005/8/layout/chevron2"/>
    <dgm:cxn modelId="{73E81D93-F77E-4B32-8339-DB3727B7222A}" srcId="{6EF19F1E-56B1-4068-B472-12EAF99318BA}" destId="{1E50ADFF-5763-4CDE-ABE3-58F2EC9A8F17}" srcOrd="0" destOrd="0" parTransId="{3CF55D98-CB47-41D3-86AE-3322164F041A}" sibTransId="{1218A2CB-133F-4A5E-B143-7E45549B5D14}"/>
    <dgm:cxn modelId="{E4A3E453-EA35-4325-A84A-70910DAA4D49}" srcId="{75C63CB4-46C1-4358-8ADA-AED95A87503B}" destId="{B9852900-2093-4C55-8E90-5C48824A2087}" srcOrd="3" destOrd="0" parTransId="{72F69474-4B18-480F-B7CC-E4126AAEAEBE}" sibTransId="{A362EA38-F2B0-4DAE-8862-6ADBC964503C}"/>
    <dgm:cxn modelId="{16E82709-652B-4ECF-B756-825C967B35AA}" type="presOf" srcId="{B6B7DB42-6B40-4626-8FAE-305D1B6B0EC9}" destId="{FF174901-7DB1-4CBB-BC5B-5593813D2249}" srcOrd="0" destOrd="0" presId="urn:microsoft.com/office/officeart/2005/8/layout/chevron2"/>
    <dgm:cxn modelId="{F8A78AEA-C471-4EE4-A25A-4CA8043595D9}" srcId="{75C63CB4-46C1-4358-8ADA-AED95A87503B}" destId="{3C88D4C6-B026-4A13-900A-AF93BF0A7D20}" srcOrd="2" destOrd="0" parTransId="{00C40D0F-180E-40AE-8363-DE47F83CF795}" sibTransId="{04DE38C1-B951-42F4-ABB1-CE3001F9FF35}"/>
    <dgm:cxn modelId="{1302641B-A12F-4DAE-BF80-C0E83D9FC8B6}" srcId="{3C88D4C6-B026-4A13-900A-AF93BF0A7D20}" destId="{569F9CCA-50C9-4E77-985A-C31C9FDF0BB3}" srcOrd="0" destOrd="0" parTransId="{7726B844-3D46-487E-BEF1-3DA23CE2F997}" sibTransId="{D1DF07D4-20B7-46A5-9980-10F50A47064A}"/>
    <dgm:cxn modelId="{4086FECA-FD2A-43F1-A995-CA30E32BC44D}" type="presOf" srcId="{698EB3E5-E203-4971-8D58-6167E4BA507B}" destId="{3F8D22A2-70ED-4457-A1E3-B091934F2199}" srcOrd="0" destOrd="0" presId="urn:microsoft.com/office/officeart/2005/8/layout/chevron2"/>
    <dgm:cxn modelId="{F11F98F0-973A-42BA-AA38-DF2C821C7F54}" srcId="{B6B7DB42-6B40-4626-8FAE-305D1B6B0EC9}" destId="{698EB3E5-E203-4971-8D58-6167E4BA507B}" srcOrd="0" destOrd="0" parTransId="{F33E4F74-9CD4-4ED1-84B0-E1F26DF7041C}" sibTransId="{43C0F210-4E89-49FA-9315-861319DBF711}"/>
    <dgm:cxn modelId="{EDA8C2F7-58D3-407C-871D-AAE827472402}" type="presOf" srcId="{0276189C-1D5E-4C32-8356-D374642A43AC}" destId="{14659C27-E7E9-4610-A27F-CD9D6AE8B914}" srcOrd="0" destOrd="0" presId="urn:microsoft.com/office/officeart/2005/8/layout/chevron2"/>
    <dgm:cxn modelId="{865CAA1C-B4B4-40AB-9DE1-ED3980CE48B0}" type="presOf" srcId="{C388AAF8-6321-4CEF-AA84-9B3B2373F5F6}" destId="{6E3807D2-0C48-4029-8A19-334E8F63CB8F}" srcOrd="0" destOrd="1" presId="urn:microsoft.com/office/officeart/2005/8/layout/chevron2"/>
    <dgm:cxn modelId="{FD96496B-011A-466F-9C07-F6CE29015AEB}" srcId="{B9852900-2093-4C55-8E90-5C48824A2087}" destId="{970475D0-F6AC-43F8-AC5A-BC21DD8E4F3B}" srcOrd="0" destOrd="0" parTransId="{429D4FBB-BE1E-49E6-AF49-D7C808787E75}" sibTransId="{4E74CF61-68E7-46E2-B2BD-74090C1BA3DE}"/>
    <dgm:cxn modelId="{B14FDB9D-6FC5-4895-96A2-E5BAE68239EF}" srcId="{6EF19F1E-56B1-4068-B472-12EAF99318BA}" destId="{1A533280-897F-4EB7-BE38-55B139090830}" srcOrd="1" destOrd="0" parTransId="{A4D2747E-8F5B-47A5-B449-830BB3CA1EC7}" sibTransId="{FC2136FF-F6FA-4C7E-B818-682BDE19C054}"/>
    <dgm:cxn modelId="{5FA89D8E-CF00-4FAF-9EB8-1A5414FB8F62}" type="presOf" srcId="{1A533280-897F-4EB7-BE38-55B139090830}" destId="{A320C12B-7CE2-4648-AD77-2AAD68751810}" srcOrd="0" destOrd="1" presId="urn:microsoft.com/office/officeart/2005/8/layout/chevron2"/>
    <dgm:cxn modelId="{36E7FD79-AE0B-4DE6-A6A4-7CAA879B8290}" type="presOf" srcId="{970475D0-F6AC-43F8-AC5A-BC21DD8E4F3B}" destId="{0AF0D247-9193-4412-9A24-2F54A4784E67}" srcOrd="0" destOrd="0" presId="urn:microsoft.com/office/officeart/2005/8/layout/chevron2"/>
    <dgm:cxn modelId="{541E7861-8DDA-40DD-8290-AB31FDE1E7AB}" type="presOf" srcId="{75C63CB4-46C1-4358-8ADA-AED95A87503B}" destId="{C84EB243-D1B4-4B4A-AB97-647E8CE8C249}" srcOrd="0" destOrd="0" presId="urn:microsoft.com/office/officeart/2005/8/layout/chevron2"/>
    <dgm:cxn modelId="{D2A88AC3-DCCC-42E9-8F6D-08783583F05F}" type="presOf" srcId="{3C88D4C6-B026-4A13-900A-AF93BF0A7D20}" destId="{62E53030-18D6-4390-BC91-4198BC16AF3C}" srcOrd="0" destOrd="0" presId="urn:microsoft.com/office/officeart/2005/8/layout/chevron2"/>
    <dgm:cxn modelId="{8993947C-A6DA-46A7-A61A-5A5C5D9E5E55}" type="presParOf" srcId="{C84EB243-D1B4-4B4A-AB97-647E8CE8C249}" destId="{72374A47-7FE5-4E10-86C8-3EB7E5BE569B}" srcOrd="0" destOrd="0" presId="urn:microsoft.com/office/officeart/2005/8/layout/chevron2"/>
    <dgm:cxn modelId="{7050BBBB-11D9-47B5-BE1B-B5D5B1CD5E95}" type="presParOf" srcId="{72374A47-7FE5-4E10-86C8-3EB7E5BE569B}" destId="{513536D7-2E2F-4B81-99B4-A9A14F934914}" srcOrd="0" destOrd="0" presId="urn:microsoft.com/office/officeart/2005/8/layout/chevron2"/>
    <dgm:cxn modelId="{3413CD75-1218-4768-A904-B3F2C3564A41}" type="presParOf" srcId="{72374A47-7FE5-4E10-86C8-3EB7E5BE569B}" destId="{A320C12B-7CE2-4648-AD77-2AAD68751810}" srcOrd="1" destOrd="0" presId="urn:microsoft.com/office/officeart/2005/8/layout/chevron2"/>
    <dgm:cxn modelId="{ADACEF1C-05CA-4972-ABA2-D4C89F68900E}" type="presParOf" srcId="{C84EB243-D1B4-4B4A-AB97-647E8CE8C249}" destId="{74B9DA3C-C088-41C9-B4AC-6383B930D363}" srcOrd="1" destOrd="0" presId="urn:microsoft.com/office/officeart/2005/8/layout/chevron2"/>
    <dgm:cxn modelId="{86C1B71E-DC37-47F2-A93A-172EBCD574E8}" type="presParOf" srcId="{C84EB243-D1B4-4B4A-AB97-647E8CE8C249}" destId="{C55C87F7-5627-4076-9342-5C4DFB3E34DB}" srcOrd="2" destOrd="0" presId="urn:microsoft.com/office/officeart/2005/8/layout/chevron2"/>
    <dgm:cxn modelId="{6D50ED86-93FF-4A98-877F-D6E354FDE478}" type="presParOf" srcId="{C55C87F7-5627-4076-9342-5C4DFB3E34DB}" destId="{14659C27-E7E9-4610-A27F-CD9D6AE8B914}" srcOrd="0" destOrd="0" presId="urn:microsoft.com/office/officeart/2005/8/layout/chevron2"/>
    <dgm:cxn modelId="{65BCEE0D-D53A-4A1C-9469-FC309E7FCFB1}" type="presParOf" srcId="{C55C87F7-5627-4076-9342-5C4DFB3E34DB}" destId="{6E3807D2-0C48-4029-8A19-334E8F63CB8F}" srcOrd="1" destOrd="0" presId="urn:microsoft.com/office/officeart/2005/8/layout/chevron2"/>
    <dgm:cxn modelId="{4FFB0A35-E4E3-4BF3-B32B-9E45CA3A8D5B}" type="presParOf" srcId="{C84EB243-D1B4-4B4A-AB97-647E8CE8C249}" destId="{20DEBE57-BBCE-4C13-A5A1-F11983B42F91}" srcOrd="3" destOrd="0" presId="urn:microsoft.com/office/officeart/2005/8/layout/chevron2"/>
    <dgm:cxn modelId="{1316571B-373B-4BDD-B2A1-F81693871D17}" type="presParOf" srcId="{C84EB243-D1B4-4B4A-AB97-647E8CE8C249}" destId="{5BFCCB5E-D80E-4375-840A-DD736F2F5701}" srcOrd="4" destOrd="0" presId="urn:microsoft.com/office/officeart/2005/8/layout/chevron2"/>
    <dgm:cxn modelId="{332789DC-7E2A-4B27-9E8E-4B19D4EB15C3}" type="presParOf" srcId="{5BFCCB5E-D80E-4375-840A-DD736F2F5701}" destId="{62E53030-18D6-4390-BC91-4198BC16AF3C}" srcOrd="0" destOrd="0" presId="urn:microsoft.com/office/officeart/2005/8/layout/chevron2"/>
    <dgm:cxn modelId="{732126C2-51D5-49EB-9805-2C0DF76AD6BA}" type="presParOf" srcId="{5BFCCB5E-D80E-4375-840A-DD736F2F5701}" destId="{3A1DD7C3-5A75-4691-A1A6-41D65C79F8BB}" srcOrd="1" destOrd="0" presId="urn:microsoft.com/office/officeart/2005/8/layout/chevron2"/>
    <dgm:cxn modelId="{1EB7D03A-5F14-4A89-85EA-0A84CDD51DBD}" type="presParOf" srcId="{C84EB243-D1B4-4B4A-AB97-647E8CE8C249}" destId="{000750E3-9627-445A-9E2B-8FCC1B26DEBD}" srcOrd="5" destOrd="0" presId="urn:microsoft.com/office/officeart/2005/8/layout/chevron2"/>
    <dgm:cxn modelId="{1DE5CD5E-6471-4C28-B625-1FD50EE7080B}" type="presParOf" srcId="{C84EB243-D1B4-4B4A-AB97-647E8CE8C249}" destId="{E44BE1FB-1B16-4841-B7C0-33D5951307D1}" srcOrd="6" destOrd="0" presId="urn:microsoft.com/office/officeart/2005/8/layout/chevron2"/>
    <dgm:cxn modelId="{DDEEBC06-D773-4389-853A-E570BDC2F00B}" type="presParOf" srcId="{E44BE1FB-1B16-4841-B7C0-33D5951307D1}" destId="{81FA1DDC-5E4E-4BDC-B0D1-4E44EE675512}" srcOrd="0" destOrd="0" presId="urn:microsoft.com/office/officeart/2005/8/layout/chevron2"/>
    <dgm:cxn modelId="{A23DCEEB-5CAD-47A0-BFC3-7212B3BEC824}" type="presParOf" srcId="{E44BE1FB-1B16-4841-B7C0-33D5951307D1}" destId="{0AF0D247-9193-4412-9A24-2F54A4784E67}" srcOrd="1" destOrd="0" presId="urn:microsoft.com/office/officeart/2005/8/layout/chevron2"/>
    <dgm:cxn modelId="{4565151A-FEBD-476C-95F2-11C8E594AA0A}" type="presParOf" srcId="{C84EB243-D1B4-4B4A-AB97-647E8CE8C249}" destId="{09309602-E1FB-4547-9BC3-FD0DB8FEF58E}" srcOrd="7" destOrd="0" presId="urn:microsoft.com/office/officeart/2005/8/layout/chevron2"/>
    <dgm:cxn modelId="{8BD346A1-20BC-4BFA-B803-11EF34E3CC4F}" type="presParOf" srcId="{C84EB243-D1B4-4B4A-AB97-647E8CE8C249}" destId="{76907E5A-E2FD-42DA-9F12-DA141AA38392}" srcOrd="8" destOrd="0" presId="urn:microsoft.com/office/officeart/2005/8/layout/chevron2"/>
    <dgm:cxn modelId="{5AB25CBF-CA83-48D1-A53C-2A2DB8C5BE02}" type="presParOf" srcId="{76907E5A-E2FD-42DA-9F12-DA141AA38392}" destId="{FF174901-7DB1-4CBB-BC5B-5593813D2249}" srcOrd="0" destOrd="0" presId="urn:microsoft.com/office/officeart/2005/8/layout/chevron2"/>
    <dgm:cxn modelId="{45B0ACB8-37AA-4BF4-9509-BB25FC852C7D}" type="presParOf" srcId="{76907E5A-E2FD-42DA-9F12-DA141AA38392}" destId="{3F8D22A2-70ED-4457-A1E3-B091934F219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C8949-CD4F-462C-AEE5-121450EFB6AA}">
      <dsp:nvSpPr>
        <dsp:cNvPr id="0" name=""/>
        <dsp:cNvSpPr/>
      </dsp:nvSpPr>
      <dsp:spPr>
        <a:xfrm>
          <a:off x="0" y="36225"/>
          <a:ext cx="8503920" cy="1053000"/>
        </a:xfrm>
        <a:prstGeom prst="roundRect">
          <a:avLst/>
        </a:prstGeom>
        <a:solidFill>
          <a:schemeClr val="accent1">
            <a:hueOff val="0"/>
            <a:satOff val="0"/>
            <a:lumOff val="0"/>
            <a:alphaOff val="0"/>
          </a:schemeClr>
        </a:solidFill>
        <a:ln w="25400" cap="flat" cmpd="dbl"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en-US" sz="4500" kern="1200" smtClean="0"/>
            <a:t>Three parts</a:t>
          </a:r>
          <a:endParaRPr lang="es-CO" sz="4500" kern="1200"/>
        </a:p>
      </dsp:txBody>
      <dsp:txXfrm>
        <a:off x="51403" y="87628"/>
        <a:ext cx="8401114" cy="950194"/>
      </dsp:txXfrm>
    </dsp:sp>
    <dsp:sp modelId="{89335C04-B644-4C48-8256-B1D15B54E7D5}">
      <dsp:nvSpPr>
        <dsp:cNvPr id="0" name=""/>
        <dsp:cNvSpPr/>
      </dsp:nvSpPr>
      <dsp:spPr>
        <a:xfrm>
          <a:off x="0" y="1089225"/>
          <a:ext cx="8503920" cy="3446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99" tIns="57150" rIns="320040" bIns="57150" numCol="1" spcCol="1270" anchor="t" anchorCtr="0">
          <a:noAutofit/>
        </a:bodyPr>
        <a:lstStyle/>
        <a:p>
          <a:pPr marL="285750" lvl="1" indent="-285750" algn="l" defTabSz="1555750" rtl="0">
            <a:lnSpc>
              <a:spcPct val="90000"/>
            </a:lnSpc>
            <a:spcBef>
              <a:spcPct val="0"/>
            </a:spcBef>
            <a:spcAft>
              <a:spcPct val="20000"/>
            </a:spcAft>
            <a:buChar char="••"/>
          </a:pPr>
          <a:r>
            <a:rPr lang="en-US" sz="3500" kern="1200" smtClean="0"/>
            <a:t>Language Biography (3 components) </a:t>
          </a:r>
          <a:endParaRPr lang="es-CO" sz="3500" kern="1200"/>
        </a:p>
        <a:p>
          <a:pPr marL="571500" lvl="2" indent="-285750" algn="l" defTabSz="1555750" rtl="0">
            <a:lnSpc>
              <a:spcPct val="90000"/>
            </a:lnSpc>
            <a:spcBef>
              <a:spcPct val="0"/>
            </a:spcBef>
            <a:spcAft>
              <a:spcPct val="20000"/>
            </a:spcAft>
            <a:buChar char="••"/>
          </a:pPr>
          <a:r>
            <a:rPr lang="en-US" sz="3500" kern="1200" dirty="0" smtClean="0"/>
            <a:t>Language Background</a:t>
          </a:r>
          <a:endParaRPr lang="es-CO" sz="3500" kern="1200" dirty="0"/>
        </a:p>
        <a:p>
          <a:pPr marL="571500" lvl="2" indent="-285750" algn="l" defTabSz="1555750" rtl="0">
            <a:lnSpc>
              <a:spcPct val="90000"/>
            </a:lnSpc>
            <a:spcBef>
              <a:spcPct val="0"/>
            </a:spcBef>
            <a:spcAft>
              <a:spcPct val="20000"/>
            </a:spcAft>
            <a:buChar char="••"/>
          </a:pPr>
          <a:r>
            <a:rPr lang="en-US" sz="3500" kern="1200" smtClean="0"/>
            <a:t>Interculturality</a:t>
          </a:r>
          <a:endParaRPr lang="es-CO" sz="3500" kern="1200"/>
        </a:p>
        <a:p>
          <a:pPr marL="571500" lvl="2" indent="-285750" algn="l" defTabSz="1555750" rtl="0">
            <a:lnSpc>
              <a:spcPct val="90000"/>
            </a:lnSpc>
            <a:spcBef>
              <a:spcPct val="0"/>
            </a:spcBef>
            <a:spcAft>
              <a:spcPct val="20000"/>
            </a:spcAft>
            <a:buChar char="••"/>
          </a:pPr>
          <a:r>
            <a:rPr lang="en-US" sz="3500" kern="1200" smtClean="0"/>
            <a:t>Self-Assessment Checklists</a:t>
          </a:r>
          <a:endParaRPr lang="es-CO" sz="3500" kern="1200"/>
        </a:p>
        <a:p>
          <a:pPr marL="285750" lvl="1" indent="-285750" algn="l" defTabSz="1555750" rtl="0">
            <a:lnSpc>
              <a:spcPct val="90000"/>
            </a:lnSpc>
            <a:spcBef>
              <a:spcPct val="0"/>
            </a:spcBef>
            <a:spcAft>
              <a:spcPct val="20000"/>
            </a:spcAft>
            <a:buChar char="••"/>
          </a:pPr>
          <a:r>
            <a:rPr lang="en-US" sz="3500" kern="1200" dirty="0" smtClean="0"/>
            <a:t>Language Dossier</a:t>
          </a:r>
          <a:endParaRPr lang="es-CO" sz="3500" kern="1200" dirty="0"/>
        </a:p>
        <a:p>
          <a:pPr marL="285750" lvl="1" indent="-285750" algn="l" defTabSz="1555750" rtl="0">
            <a:lnSpc>
              <a:spcPct val="90000"/>
            </a:lnSpc>
            <a:spcBef>
              <a:spcPct val="0"/>
            </a:spcBef>
            <a:spcAft>
              <a:spcPct val="20000"/>
            </a:spcAft>
            <a:buChar char="••"/>
          </a:pPr>
          <a:r>
            <a:rPr lang="en-US" sz="3500" kern="1200" smtClean="0"/>
            <a:t>Language Passport</a:t>
          </a:r>
          <a:endParaRPr lang="es-CO" sz="3500" kern="1200"/>
        </a:p>
      </dsp:txBody>
      <dsp:txXfrm>
        <a:off x="0" y="1089225"/>
        <a:ext cx="8503920" cy="34465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536D7-2E2F-4B81-99B4-A9A14F934914}">
      <dsp:nvSpPr>
        <dsp:cNvPr id="0" name=""/>
        <dsp:cNvSpPr/>
      </dsp:nvSpPr>
      <dsp:spPr>
        <a:xfrm rot="5400000">
          <a:off x="-155559" y="160279"/>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s-CO" sz="3200" kern="1200" dirty="0"/>
        </a:p>
      </dsp:txBody>
      <dsp:txXfrm rot="-5400000">
        <a:off x="1" y="367692"/>
        <a:ext cx="725943" cy="311119"/>
      </dsp:txXfrm>
    </dsp:sp>
    <dsp:sp modelId="{A320C12B-7CE2-4648-AD77-2AAD68751810}">
      <dsp:nvSpPr>
        <dsp:cNvPr id="0" name=""/>
        <dsp:cNvSpPr/>
      </dsp:nvSpPr>
      <dsp:spPr>
        <a:xfrm rot="5400000">
          <a:off x="4178649" y="-3447985"/>
          <a:ext cx="674445"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200150">
            <a:lnSpc>
              <a:spcPct val="90000"/>
            </a:lnSpc>
            <a:spcBef>
              <a:spcPct val="0"/>
            </a:spcBef>
            <a:spcAft>
              <a:spcPct val="15000"/>
            </a:spcAft>
            <a:buChar char="••"/>
          </a:pPr>
          <a:endParaRPr lang="es-CO" sz="32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Novice mid </a:t>
          </a:r>
        </a:p>
        <a:p>
          <a:pPr algn="l" defTabSz="1200150">
            <a:lnSpc>
              <a:spcPct val="90000"/>
            </a:lnSpc>
            <a:spcBef>
              <a:spcPct val="0"/>
            </a:spcBef>
            <a:spcAft>
              <a:spcPct val="15000"/>
            </a:spcAft>
            <a:buChar char="••"/>
          </a:pPr>
          <a:endParaRPr lang="es-CO" sz="3200" kern="1200" dirty="0"/>
        </a:p>
      </dsp:txBody>
      <dsp:txXfrm rot="-5400000">
        <a:off x="725944" y="37644"/>
        <a:ext cx="7546932" cy="608597"/>
      </dsp:txXfrm>
    </dsp:sp>
    <dsp:sp modelId="{14659C27-E7E9-4610-A27F-CD9D6AE8B914}">
      <dsp:nvSpPr>
        <dsp:cNvPr id="0" name=""/>
        <dsp:cNvSpPr/>
      </dsp:nvSpPr>
      <dsp:spPr>
        <a:xfrm rot="5400000">
          <a:off x="-155559" y="1079753"/>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s-CO" sz="3200" kern="1200" dirty="0"/>
        </a:p>
      </dsp:txBody>
      <dsp:txXfrm rot="-5400000">
        <a:off x="1" y="1287166"/>
        <a:ext cx="725943" cy="311119"/>
      </dsp:txXfrm>
    </dsp:sp>
    <dsp:sp modelId="{6E3807D2-0C48-4029-8A19-334E8F63CB8F}">
      <dsp:nvSpPr>
        <dsp:cNvPr id="0" name=""/>
        <dsp:cNvSpPr/>
      </dsp:nvSpPr>
      <dsp:spPr>
        <a:xfrm rot="5400000">
          <a:off x="4178826" y="-2524805"/>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endParaRPr lang="es-CO" sz="32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Novice high</a:t>
          </a:r>
        </a:p>
        <a:p>
          <a:pPr marL="0" marR="0" lvl="1" indent="0" algn="l" defTabSz="914400" eaLnBrk="1" fontAlgn="auto" latinLnBrk="0" hangingPunct="1">
            <a:lnSpc>
              <a:spcPct val="100000"/>
            </a:lnSpc>
            <a:spcBef>
              <a:spcPct val="0"/>
            </a:spcBef>
            <a:spcAft>
              <a:spcPts val="0"/>
            </a:spcAft>
            <a:buClrTx/>
            <a:buSzTx/>
            <a:buFontTx/>
            <a:buChar char="••"/>
            <a:tabLst/>
            <a:defRPr/>
          </a:pPr>
          <a:endParaRPr lang="es-CO" sz="3200" kern="1200" dirty="0"/>
        </a:p>
      </dsp:txBody>
      <dsp:txXfrm rot="-5400000">
        <a:off x="725943" y="960984"/>
        <a:ext cx="7546950" cy="608278"/>
      </dsp:txXfrm>
    </dsp:sp>
    <dsp:sp modelId="{62E53030-18D6-4390-BC91-4198BC16AF3C}">
      <dsp:nvSpPr>
        <dsp:cNvPr id="0" name=""/>
        <dsp:cNvSpPr/>
      </dsp:nvSpPr>
      <dsp:spPr>
        <a:xfrm rot="5400000">
          <a:off x="-155559" y="1999228"/>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s-CO" sz="3200" kern="1200" dirty="0"/>
        </a:p>
      </dsp:txBody>
      <dsp:txXfrm rot="-5400000">
        <a:off x="1" y="2206641"/>
        <a:ext cx="725943" cy="311119"/>
      </dsp:txXfrm>
    </dsp:sp>
    <dsp:sp modelId="{3A1DD7C3-5A75-4691-A1A6-41D65C79F8BB}">
      <dsp:nvSpPr>
        <dsp:cNvPr id="0" name=""/>
        <dsp:cNvSpPr/>
      </dsp:nvSpPr>
      <dsp:spPr>
        <a:xfrm rot="5400000">
          <a:off x="4178826" y="-1609214"/>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Intermediate low </a:t>
          </a:r>
        </a:p>
      </dsp:txBody>
      <dsp:txXfrm rot="-5400000">
        <a:off x="725943" y="1876575"/>
        <a:ext cx="7546950" cy="608278"/>
      </dsp:txXfrm>
    </dsp:sp>
    <dsp:sp modelId="{81FA1DDC-5E4E-4BDC-B0D1-4E44EE675512}">
      <dsp:nvSpPr>
        <dsp:cNvPr id="0" name=""/>
        <dsp:cNvSpPr/>
      </dsp:nvSpPr>
      <dsp:spPr>
        <a:xfrm rot="5400000">
          <a:off x="-155559" y="2918702"/>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3200" kern="1200" dirty="0" smtClean="0"/>
            <a:t>4</a:t>
          </a:r>
        </a:p>
      </dsp:txBody>
      <dsp:txXfrm rot="-5400000">
        <a:off x="1" y="3126115"/>
        <a:ext cx="725943" cy="311119"/>
      </dsp:txXfrm>
    </dsp:sp>
    <dsp:sp modelId="{0AF0D247-9193-4412-9A24-2F54A4784E67}">
      <dsp:nvSpPr>
        <dsp:cNvPr id="0" name=""/>
        <dsp:cNvSpPr/>
      </dsp:nvSpPr>
      <dsp:spPr>
        <a:xfrm rot="5400000">
          <a:off x="4178826" y="-689739"/>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Intermediate mid</a:t>
          </a:r>
        </a:p>
      </dsp:txBody>
      <dsp:txXfrm rot="-5400000">
        <a:off x="725943" y="2796050"/>
        <a:ext cx="7546950" cy="608278"/>
      </dsp:txXfrm>
    </dsp:sp>
    <dsp:sp modelId="{FF174901-7DB1-4CBB-BC5B-5593813D2249}">
      <dsp:nvSpPr>
        <dsp:cNvPr id="0" name=""/>
        <dsp:cNvSpPr/>
      </dsp:nvSpPr>
      <dsp:spPr>
        <a:xfrm rot="5400000">
          <a:off x="-155559" y="3838176"/>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3200" kern="1200" dirty="0" smtClean="0"/>
            <a:t>AP</a:t>
          </a:r>
        </a:p>
      </dsp:txBody>
      <dsp:txXfrm rot="-5400000">
        <a:off x="1" y="4045589"/>
        <a:ext cx="725943" cy="311119"/>
      </dsp:txXfrm>
    </dsp:sp>
    <dsp:sp modelId="{3F8D22A2-70ED-4457-A1E3-B091934F2199}">
      <dsp:nvSpPr>
        <dsp:cNvPr id="0" name=""/>
        <dsp:cNvSpPr/>
      </dsp:nvSpPr>
      <dsp:spPr>
        <a:xfrm rot="5400000">
          <a:off x="4178826" y="229734"/>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t>Intermediate high</a:t>
          </a:r>
        </a:p>
      </dsp:txBody>
      <dsp:txXfrm rot="-5400000">
        <a:off x="725943" y="3715523"/>
        <a:ext cx="7546950" cy="6082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EEA01-F46E-4826-8A4F-6FA1CAC81B14}">
      <dsp:nvSpPr>
        <dsp:cNvPr id="0" name=""/>
        <dsp:cNvSpPr/>
      </dsp:nvSpPr>
      <dsp:spPr>
        <a:xfrm rot="5400000">
          <a:off x="-685799" y="685799"/>
          <a:ext cx="4572000" cy="3200400"/>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0">
            <a:lnSpc>
              <a:spcPct val="90000"/>
            </a:lnSpc>
            <a:spcBef>
              <a:spcPct val="0"/>
            </a:spcBef>
            <a:spcAft>
              <a:spcPct val="35000"/>
            </a:spcAft>
          </a:pPr>
          <a:r>
            <a:rPr lang="en-US" sz="6500" kern="1200" smtClean="0"/>
            <a:t>Doable</a:t>
          </a:r>
          <a:endParaRPr lang="es-CO" sz="6500" kern="1200"/>
        </a:p>
      </dsp:txBody>
      <dsp:txXfrm rot="-5400000">
        <a:off x="1" y="1600199"/>
        <a:ext cx="3200400" cy="1371600"/>
      </dsp:txXfrm>
    </dsp:sp>
    <dsp:sp modelId="{BA09A152-AF9F-4038-BE0B-073692FB5BEB}">
      <dsp:nvSpPr>
        <dsp:cNvPr id="0" name=""/>
        <dsp:cNvSpPr/>
      </dsp:nvSpPr>
      <dsp:spPr>
        <a:xfrm rot="5400000">
          <a:off x="4366260" y="-1165860"/>
          <a:ext cx="2971800" cy="5303520"/>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rtl="0">
            <a:lnSpc>
              <a:spcPct val="90000"/>
            </a:lnSpc>
            <a:spcBef>
              <a:spcPct val="0"/>
            </a:spcBef>
            <a:spcAft>
              <a:spcPct val="15000"/>
            </a:spcAft>
            <a:buChar char="••"/>
          </a:pPr>
          <a:r>
            <a:rPr lang="en-US" sz="2200" kern="1200" smtClean="0"/>
            <a:t>Don’t back yourself into a corner that will be too difficult to measure</a:t>
          </a:r>
          <a:endParaRPr lang="es-CO" sz="2200" kern="1200"/>
        </a:p>
        <a:p>
          <a:pPr marL="228600" lvl="1" indent="-228600" algn="l" defTabSz="977900" rtl="0">
            <a:lnSpc>
              <a:spcPct val="90000"/>
            </a:lnSpc>
            <a:spcBef>
              <a:spcPct val="0"/>
            </a:spcBef>
            <a:spcAft>
              <a:spcPct val="15000"/>
            </a:spcAft>
            <a:buChar char="••"/>
          </a:pPr>
          <a:r>
            <a:rPr lang="en-US" sz="2200" kern="1200" dirty="0" smtClean="0"/>
            <a:t>Allow room for all students to succeed and grow</a:t>
          </a:r>
          <a:endParaRPr lang="es-CO" sz="2200" kern="1200" dirty="0"/>
        </a:p>
        <a:p>
          <a:pPr marL="228600" lvl="1" indent="-228600" algn="l" defTabSz="977900" rtl="0">
            <a:lnSpc>
              <a:spcPct val="90000"/>
            </a:lnSpc>
            <a:spcBef>
              <a:spcPct val="0"/>
            </a:spcBef>
            <a:spcAft>
              <a:spcPct val="15000"/>
            </a:spcAft>
            <a:buChar char="••"/>
          </a:pPr>
          <a:r>
            <a:rPr lang="en-US" sz="2200" kern="1200" dirty="0" smtClean="0">
              <a:hlinkClick xmlns:r="http://schemas.openxmlformats.org/officeDocument/2006/relationships" r:id="rId1" action="ppaction://hlinkfile"/>
            </a:rPr>
            <a:t>Keep records</a:t>
          </a:r>
          <a:endParaRPr lang="es-CO" sz="2200" kern="1200" dirty="0"/>
        </a:p>
        <a:p>
          <a:pPr marL="228600" lvl="1" indent="-228600" algn="l" defTabSz="977900" rtl="0">
            <a:lnSpc>
              <a:spcPct val="90000"/>
            </a:lnSpc>
            <a:spcBef>
              <a:spcPct val="0"/>
            </a:spcBef>
            <a:spcAft>
              <a:spcPct val="15000"/>
            </a:spcAft>
            <a:buChar char="••"/>
          </a:pPr>
          <a:r>
            <a:rPr lang="en-US" sz="2200" kern="1200" smtClean="0"/>
            <a:t>Don’t make more than 1 the first year</a:t>
          </a:r>
          <a:endParaRPr lang="es-CO" sz="2200" kern="1200"/>
        </a:p>
        <a:p>
          <a:pPr marL="228600" lvl="1" indent="-228600" algn="l" defTabSz="977900" rtl="0">
            <a:lnSpc>
              <a:spcPct val="90000"/>
            </a:lnSpc>
            <a:spcBef>
              <a:spcPct val="0"/>
            </a:spcBef>
            <a:spcAft>
              <a:spcPct val="15000"/>
            </a:spcAft>
            <a:buChar char="••"/>
          </a:pPr>
          <a:r>
            <a:rPr lang="en-US" sz="2200" kern="1200" dirty="0" smtClean="0"/>
            <a:t>Don’t recreate the wheel, work collaboratively</a:t>
          </a:r>
          <a:endParaRPr lang="es-CO" sz="2200" kern="1200" dirty="0"/>
        </a:p>
      </dsp:txBody>
      <dsp:txXfrm rot="-5400000">
        <a:off x="3200401" y="145070"/>
        <a:ext cx="5158449" cy="26816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536D7-2E2F-4B81-99B4-A9A14F934914}">
      <dsp:nvSpPr>
        <dsp:cNvPr id="0" name=""/>
        <dsp:cNvSpPr/>
      </dsp:nvSpPr>
      <dsp:spPr>
        <a:xfrm rot="5400000">
          <a:off x="-155559" y="160279"/>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s-CO" sz="3200" kern="1200" dirty="0"/>
        </a:p>
      </dsp:txBody>
      <dsp:txXfrm rot="-5400000">
        <a:off x="1" y="367692"/>
        <a:ext cx="725943" cy="311119"/>
      </dsp:txXfrm>
    </dsp:sp>
    <dsp:sp modelId="{A320C12B-7CE2-4648-AD77-2AAD68751810}">
      <dsp:nvSpPr>
        <dsp:cNvPr id="0" name=""/>
        <dsp:cNvSpPr/>
      </dsp:nvSpPr>
      <dsp:spPr>
        <a:xfrm rot="5400000">
          <a:off x="4178649" y="-3447985"/>
          <a:ext cx="674445"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200150">
            <a:lnSpc>
              <a:spcPct val="90000"/>
            </a:lnSpc>
            <a:spcBef>
              <a:spcPct val="0"/>
            </a:spcBef>
            <a:spcAft>
              <a:spcPct val="15000"/>
            </a:spcAft>
            <a:buChar char="••"/>
          </a:pPr>
          <a:endParaRPr lang="es-CO" sz="32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hlinkClick xmlns:r="http://schemas.openxmlformats.org/officeDocument/2006/relationships" r:id="rId1" action="ppaction://hlinkfile"/>
            </a:rPr>
            <a:t>Novice mid 1, 2, 3 </a:t>
          </a:r>
          <a:endParaRPr lang="en-US" sz="3200" kern="1200" dirty="0" smtClean="0"/>
        </a:p>
        <a:p>
          <a:pPr marL="0" marR="0" lvl="1" indent="0" algn="l" defTabSz="914400" eaLnBrk="1" fontAlgn="auto" latinLnBrk="0" hangingPunct="1">
            <a:lnSpc>
              <a:spcPct val="100000"/>
            </a:lnSpc>
            <a:spcBef>
              <a:spcPct val="0"/>
            </a:spcBef>
            <a:spcAft>
              <a:spcPts val="0"/>
            </a:spcAft>
            <a:buClrTx/>
            <a:buSzTx/>
            <a:buFontTx/>
            <a:buChar char="••"/>
            <a:tabLst/>
            <a:defRPr/>
          </a:pPr>
          <a:endParaRPr lang="es-CO" sz="3200" kern="1200" dirty="0"/>
        </a:p>
      </dsp:txBody>
      <dsp:txXfrm rot="-5400000">
        <a:off x="725944" y="37644"/>
        <a:ext cx="7546932" cy="608597"/>
      </dsp:txXfrm>
    </dsp:sp>
    <dsp:sp modelId="{14659C27-E7E9-4610-A27F-CD9D6AE8B914}">
      <dsp:nvSpPr>
        <dsp:cNvPr id="0" name=""/>
        <dsp:cNvSpPr/>
      </dsp:nvSpPr>
      <dsp:spPr>
        <a:xfrm rot="5400000">
          <a:off x="-155559" y="1079753"/>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s-CO" sz="3200" kern="1200" dirty="0"/>
        </a:p>
      </dsp:txBody>
      <dsp:txXfrm rot="-5400000">
        <a:off x="1" y="1287166"/>
        <a:ext cx="725943" cy="311119"/>
      </dsp:txXfrm>
    </dsp:sp>
    <dsp:sp modelId="{6E3807D2-0C48-4029-8A19-334E8F63CB8F}">
      <dsp:nvSpPr>
        <dsp:cNvPr id="0" name=""/>
        <dsp:cNvSpPr/>
      </dsp:nvSpPr>
      <dsp:spPr>
        <a:xfrm rot="5400000">
          <a:off x="4178826" y="-2443523"/>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endParaRPr lang="es-CO" sz="32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hlinkClick xmlns:r="http://schemas.openxmlformats.org/officeDocument/2006/relationships" r:id="rId2" action="ppaction://hlinkfile"/>
            </a:rPr>
            <a:t>Novice high 1,2, 3</a:t>
          </a:r>
          <a:endParaRPr lang="en-US" sz="3200" kern="1200" dirty="0" smtClean="0"/>
        </a:p>
        <a:p>
          <a:pPr marL="0" marR="0" lvl="1" indent="0" algn="l" defTabSz="914400" eaLnBrk="1" fontAlgn="auto" latinLnBrk="0" hangingPunct="1">
            <a:lnSpc>
              <a:spcPct val="100000"/>
            </a:lnSpc>
            <a:spcBef>
              <a:spcPct val="0"/>
            </a:spcBef>
            <a:spcAft>
              <a:spcPts val="0"/>
            </a:spcAft>
            <a:buClrTx/>
            <a:buSzTx/>
            <a:buFontTx/>
            <a:buChar char="••"/>
            <a:tabLst/>
            <a:defRPr/>
          </a:pPr>
          <a:endParaRPr lang="es-CO" sz="3200" kern="1200" dirty="0"/>
        </a:p>
      </dsp:txBody>
      <dsp:txXfrm rot="-5400000">
        <a:off x="725943" y="1042266"/>
        <a:ext cx="7546950" cy="608278"/>
      </dsp:txXfrm>
    </dsp:sp>
    <dsp:sp modelId="{62E53030-18D6-4390-BC91-4198BC16AF3C}">
      <dsp:nvSpPr>
        <dsp:cNvPr id="0" name=""/>
        <dsp:cNvSpPr/>
      </dsp:nvSpPr>
      <dsp:spPr>
        <a:xfrm rot="5400000">
          <a:off x="-155559" y="1999228"/>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s-CO" sz="3200" kern="1200" dirty="0"/>
        </a:p>
      </dsp:txBody>
      <dsp:txXfrm rot="-5400000">
        <a:off x="1" y="2206641"/>
        <a:ext cx="725943" cy="311119"/>
      </dsp:txXfrm>
    </dsp:sp>
    <dsp:sp modelId="{3A1DD7C3-5A75-4691-A1A6-41D65C79F8BB}">
      <dsp:nvSpPr>
        <dsp:cNvPr id="0" name=""/>
        <dsp:cNvSpPr/>
      </dsp:nvSpPr>
      <dsp:spPr>
        <a:xfrm rot="5400000">
          <a:off x="4178826" y="-1609214"/>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hlinkClick xmlns:r="http://schemas.openxmlformats.org/officeDocument/2006/relationships" r:id="rId3" action="ppaction://hlinkfile"/>
            </a:rPr>
            <a:t>Intermediate low 1,2, 3</a:t>
          </a:r>
          <a:endParaRPr lang="en-US" sz="3200" kern="1200" dirty="0" smtClean="0"/>
        </a:p>
      </dsp:txBody>
      <dsp:txXfrm rot="-5400000">
        <a:off x="725943" y="1876575"/>
        <a:ext cx="7546950" cy="608278"/>
      </dsp:txXfrm>
    </dsp:sp>
    <dsp:sp modelId="{81FA1DDC-5E4E-4BDC-B0D1-4E44EE675512}">
      <dsp:nvSpPr>
        <dsp:cNvPr id="0" name=""/>
        <dsp:cNvSpPr/>
      </dsp:nvSpPr>
      <dsp:spPr>
        <a:xfrm rot="5400000">
          <a:off x="-155559" y="2918702"/>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3200" kern="1200" dirty="0" smtClean="0"/>
            <a:t>4</a:t>
          </a:r>
        </a:p>
      </dsp:txBody>
      <dsp:txXfrm rot="-5400000">
        <a:off x="1" y="3126115"/>
        <a:ext cx="725943" cy="311119"/>
      </dsp:txXfrm>
    </dsp:sp>
    <dsp:sp modelId="{0AF0D247-9193-4412-9A24-2F54A4784E67}">
      <dsp:nvSpPr>
        <dsp:cNvPr id="0" name=""/>
        <dsp:cNvSpPr/>
      </dsp:nvSpPr>
      <dsp:spPr>
        <a:xfrm rot="5400000">
          <a:off x="4178826" y="-710056"/>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hlinkClick xmlns:r="http://schemas.openxmlformats.org/officeDocument/2006/relationships" r:id="rId1" action="ppaction://hlinkfile"/>
            </a:rPr>
            <a:t>Intermediate mid 1,2, 3</a:t>
          </a:r>
          <a:endParaRPr lang="en-US" sz="3200" kern="1200" dirty="0" smtClean="0"/>
        </a:p>
      </dsp:txBody>
      <dsp:txXfrm rot="-5400000">
        <a:off x="725943" y="2775733"/>
        <a:ext cx="7546950" cy="608278"/>
      </dsp:txXfrm>
    </dsp:sp>
    <dsp:sp modelId="{FF174901-7DB1-4CBB-BC5B-5593813D2249}">
      <dsp:nvSpPr>
        <dsp:cNvPr id="0" name=""/>
        <dsp:cNvSpPr/>
      </dsp:nvSpPr>
      <dsp:spPr>
        <a:xfrm rot="5400000">
          <a:off x="-155559" y="3838176"/>
          <a:ext cx="1037062" cy="725943"/>
        </a:xfrm>
        <a:prstGeom prst="chevron">
          <a:avLst/>
        </a:prstGeom>
        <a:solidFill>
          <a:schemeClr val="accent1">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3200" kern="1200" dirty="0" smtClean="0"/>
            <a:t>AP</a:t>
          </a:r>
        </a:p>
      </dsp:txBody>
      <dsp:txXfrm rot="-5400000">
        <a:off x="1" y="4045589"/>
        <a:ext cx="725943" cy="311119"/>
      </dsp:txXfrm>
    </dsp:sp>
    <dsp:sp modelId="{3F8D22A2-70ED-4457-A1E3-B091934F2199}">
      <dsp:nvSpPr>
        <dsp:cNvPr id="0" name=""/>
        <dsp:cNvSpPr/>
      </dsp:nvSpPr>
      <dsp:spPr>
        <a:xfrm rot="5400000">
          <a:off x="4178826" y="229734"/>
          <a:ext cx="674090" cy="7579856"/>
        </a:xfrm>
        <a:prstGeom prst="round2SameRect">
          <a:avLst/>
        </a:prstGeom>
        <a:solidFill>
          <a:schemeClr val="lt1">
            <a:alpha val="90000"/>
            <a:hueOff val="0"/>
            <a:satOff val="0"/>
            <a:lumOff val="0"/>
            <a:alphaOff val="0"/>
          </a:schemeClr>
        </a:solidFill>
        <a:ln w="25400" cap="flat" cmpd="dbl"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3200" kern="1200" dirty="0" smtClean="0">
              <a:hlinkClick xmlns:r="http://schemas.openxmlformats.org/officeDocument/2006/relationships" r:id="rId4" action="ppaction://hlinkfile"/>
            </a:rPr>
            <a:t>Intermediate high 1,2, 3</a:t>
          </a:r>
          <a:endParaRPr lang="en-US" sz="3200" kern="1200" dirty="0" smtClean="0"/>
        </a:p>
      </dsp:txBody>
      <dsp:txXfrm rot="-5400000">
        <a:off x="725943" y="3715523"/>
        <a:ext cx="7546950" cy="60827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21CFDF-9DC0-1C4F-9723-828298EC88FC}" type="datetimeFigureOut">
              <a:rPr lang="en-US" smtClean="0"/>
              <a:t>1/25/2013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17180-B53C-1A48-9AC2-FAABE6B3B082}" type="slidenum">
              <a:rPr lang="en-US" smtClean="0"/>
              <a:t>‹#›</a:t>
            </a:fld>
            <a:endParaRPr lang="en-US"/>
          </a:p>
        </p:txBody>
      </p:sp>
    </p:spTree>
    <p:extLst>
      <p:ext uri="{BB962C8B-B14F-4D97-AF65-F5344CB8AC3E}">
        <p14:creationId xmlns:p14="http://schemas.microsoft.com/office/powerpoint/2010/main" val="36318015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017180-B53C-1A48-9AC2-FAABE6B3B082}" type="slidenum">
              <a:rPr lang="en-US" smtClean="0"/>
              <a:t>12</a:t>
            </a:fld>
            <a:endParaRPr lang="en-US"/>
          </a:p>
        </p:txBody>
      </p:sp>
    </p:spTree>
    <p:extLst>
      <p:ext uri="{BB962C8B-B14F-4D97-AF65-F5344CB8AC3E}">
        <p14:creationId xmlns:p14="http://schemas.microsoft.com/office/powerpoint/2010/main" val="813408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017180-B53C-1A48-9AC2-FAABE6B3B082}" type="slidenum">
              <a:rPr lang="en-US" smtClean="0"/>
              <a:t>35</a:t>
            </a:fld>
            <a:endParaRPr lang="en-US"/>
          </a:p>
        </p:txBody>
      </p:sp>
    </p:spTree>
    <p:extLst>
      <p:ext uri="{BB962C8B-B14F-4D97-AF65-F5344CB8AC3E}">
        <p14:creationId xmlns:p14="http://schemas.microsoft.com/office/powerpoint/2010/main" val="604648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t>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t>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t>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t>1/25/2013</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SLO%20presentation/la%20foto.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SLO%20presentation/InterpretiveListeningNCSSFLTemplateOctober2009.doc" TargetMode="External"/><Relationship Id="rId3" Type="http://schemas.openxmlformats.org/officeDocument/2006/relationships/hyperlink" Target="http://ncssfl.org" TargetMode="External"/><Relationship Id="rId7" Type="http://schemas.openxmlformats.org/officeDocument/2006/relationships/hyperlink" Target="http://ncssfl.org/secure/index.php?interculturality" TargetMode="External"/><Relationship Id="rId12" Type="http://schemas.openxmlformats.org/officeDocument/2006/relationships/hyperlink" Target="SLO%20presentation/LinguaFolioPassort2010.doc" TargetMode="External"/><Relationship Id="rId2" Type="http://schemas.openxmlformats.org/officeDocument/2006/relationships/hyperlink" Target="http://ncssfl.org/" TargetMode="External"/><Relationship Id="rId1" Type="http://schemas.openxmlformats.org/officeDocument/2006/relationships/slideLayout" Target="../slideLayouts/slideLayout2.xml"/><Relationship Id="rId6" Type="http://schemas.openxmlformats.org/officeDocument/2006/relationships/hyperlink" Target="SLO%20presentation/LFBiography_IntercultexpReflect.doc" TargetMode="External"/><Relationship Id="rId11" Type="http://schemas.openxmlformats.org/officeDocument/2006/relationships/hyperlink" Target="http://ncssfl.org/secure/index.php?dossier" TargetMode="External"/><Relationship Id="rId5" Type="http://schemas.openxmlformats.org/officeDocument/2006/relationships/hyperlink" Target="http://ncssfl.org/secure/index.php?language-background" TargetMode="External"/><Relationship Id="rId10" Type="http://schemas.openxmlformats.org/officeDocument/2006/relationships/hyperlink" Target="SLO%20presentation/LinguaFolioDossier2010.doc" TargetMode="External"/><Relationship Id="rId4" Type="http://schemas.openxmlformats.org/officeDocument/2006/relationships/hyperlink" Target="SLO%20presentation/LFBiography_Inventory.doc" TargetMode="External"/><Relationship Id="rId9" Type="http://schemas.openxmlformats.org/officeDocument/2006/relationships/hyperlink" Target="http://ncssfl.org/secure/index.php?checklist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hyperlink" Target="LFBiography_HowDoILearn.doc" TargetMode="External"/><Relationship Id="rId2" Type="http://schemas.openxmlformats.org/officeDocument/2006/relationships/hyperlink" Target="LFBiography_Inventory.doc" TargetMode="External"/><Relationship Id="rId1" Type="http://schemas.openxmlformats.org/officeDocument/2006/relationships/slideLayout" Target="../slideLayouts/slideLayout2.xml"/><Relationship Id="rId5" Type="http://schemas.openxmlformats.org/officeDocument/2006/relationships/hyperlink" Target="LFBiography_LangActivities.doc" TargetMode="External"/><Relationship Id="rId4" Type="http://schemas.openxmlformats.org/officeDocument/2006/relationships/hyperlink" Target="LFBiography_LearnSummary.doc"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LFBiography_IntercultexpReflect.doc"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InterpretiveReadingNCSSFLTemplate_October2009.doc" TargetMode="External"/><Relationship Id="rId2" Type="http://schemas.openxmlformats.org/officeDocument/2006/relationships/hyperlink" Target="InterpretiveListeningNCSSFLTemplateOctober2009.doc" TargetMode="External"/><Relationship Id="rId1" Type="http://schemas.openxmlformats.org/officeDocument/2006/relationships/slideLayout" Target="../slideLayouts/slideLayout2.xml"/><Relationship Id="rId6" Type="http://schemas.openxmlformats.org/officeDocument/2006/relationships/hyperlink" Target="PresentationalSpeakingNCSSFLTemplate_October2009.doc" TargetMode="External"/><Relationship Id="rId5" Type="http://schemas.openxmlformats.org/officeDocument/2006/relationships/hyperlink" Target="WrittenPresentationNCSSFLTemplate_October2009.doc" TargetMode="External"/><Relationship Id="rId4" Type="http://schemas.openxmlformats.org/officeDocument/2006/relationships/hyperlink" Target="InterpersonalPerson2PersonNCSSFLTemplate_October2009.doc" TargetMode="Externa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file:///F:\SC%20IPA%20examples.docx" TargetMode="External"/><Relationship Id="rId2" Type="http://schemas.openxmlformats.org/officeDocument/2006/relationships/hyperlink" Target="http://teachers.greenville.k12.sc.us/sites/lcasey/Pages/French%201%20Syllabus%20and%20Pacing%20Guide.asp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ode.state.oh.us/GD/DocumentManagement/DocumentDownload.aspx?DocumentID=137870" TargetMode="External"/><Relationship Id="rId2" Type="http://schemas.openxmlformats.org/officeDocument/2006/relationships/hyperlink" Target="http://www.ode.state.oh.us/GD/DocumentManagement/DocumentDownload.aspx?DocumentID=137877"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7.xml.rels><?xml version="1.0" encoding="UTF-8" standalone="yes"?>
<Relationships xmlns="http://schemas.openxmlformats.org/package/2006/relationships"><Relationship Id="rId2" Type="http://schemas.openxmlformats.org/officeDocument/2006/relationships/hyperlink" Target="http://slo2013.wikispaces.com/"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912483"/>
            <a:ext cx="6954888" cy="1909901"/>
          </a:xfrm>
        </p:spPr>
        <p:txBody>
          <a:bodyPr/>
          <a:lstStyle/>
          <a:p>
            <a:r>
              <a:rPr lang="en-US" dirty="0" smtClean="0"/>
              <a:t>What are we really assessing?</a:t>
            </a:r>
            <a:endParaRPr lang="en-US" dirty="0"/>
          </a:p>
        </p:txBody>
      </p:sp>
      <p:sp>
        <p:nvSpPr>
          <p:cNvPr id="3" name="Subtitle 2"/>
          <p:cNvSpPr>
            <a:spLocks noGrp="1"/>
          </p:cNvSpPr>
          <p:nvPr>
            <p:ph type="subTitle" idx="1"/>
          </p:nvPr>
        </p:nvSpPr>
        <p:spPr>
          <a:xfrm>
            <a:off x="1322921" y="3299012"/>
            <a:ext cx="6498159" cy="1891038"/>
          </a:xfrm>
        </p:spPr>
        <p:txBody>
          <a:bodyPr>
            <a:normAutofit/>
          </a:bodyPr>
          <a:lstStyle/>
          <a:p>
            <a:r>
              <a:rPr lang="en-US" dirty="0" smtClean="0"/>
              <a:t>January 26, 2013</a:t>
            </a:r>
          </a:p>
          <a:p>
            <a:r>
              <a:rPr lang="en-US" dirty="0" smtClean="0"/>
              <a:t>Martha Pero</a:t>
            </a:r>
          </a:p>
          <a:p>
            <a:r>
              <a:rPr lang="en-US" dirty="0" smtClean="0"/>
              <a:t>Hudson City Schools</a:t>
            </a:r>
          </a:p>
          <a:p>
            <a:r>
              <a:rPr lang="en-US" dirty="0" err="1" smtClean="0"/>
              <a:t>perom@hudson.edu</a:t>
            </a:r>
            <a:endParaRPr lang="en-US" dirty="0"/>
          </a:p>
        </p:txBody>
      </p:sp>
    </p:spTree>
    <p:extLst>
      <p:ext uri="{BB962C8B-B14F-4D97-AF65-F5344CB8AC3E}">
        <p14:creationId xmlns:p14="http://schemas.microsoft.com/office/powerpoint/2010/main" val="1541396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Same old, same old?</a:t>
            </a:r>
            <a:endParaRPr lang="en-US" dirty="0"/>
          </a:p>
        </p:txBody>
      </p:sp>
      <p:sp>
        <p:nvSpPr>
          <p:cNvPr id="3" name="Content Placeholder 2"/>
          <p:cNvSpPr>
            <a:spLocks noGrp="1"/>
          </p:cNvSpPr>
          <p:nvPr>
            <p:ph idx="1"/>
          </p:nvPr>
        </p:nvSpPr>
        <p:spPr/>
        <p:txBody>
          <a:bodyPr/>
          <a:lstStyle/>
          <a:p>
            <a:r>
              <a:rPr lang="en-US" sz="4800" dirty="0"/>
              <a:t>Have we changed </a:t>
            </a:r>
            <a:r>
              <a:rPr lang="en-US" sz="4800" dirty="0" smtClean="0"/>
              <a:t>our  </a:t>
            </a:r>
            <a:r>
              <a:rPr lang="en-US" sz="4800" dirty="0"/>
              <a:t>assessments</a:t>
            </a:r>
            <a:r>
              <a:rPr lang="en-US" sz="4800" dirty="0" smtClean="0"/>
              <a:t>?</a:t>
            </a:r>
          </a:p>
          <a:p>
            <a:pPr marL="685800" lvl="2" indent="0">
              <a:buNone/>
            </a:pPr>
            <a:endParaRPr lang="en-US" sz="4400" dirty="0"/>
          </a:p>
          <a:p>
            <a:endParaRPr lang="en-US" dirty="0"/>
          </a:p>
        </p:txBody>
      </p:sp>
    </p:spTree>
    <p:extLst>
      <p:ext uri="{BB962C8B-B14F-4D97-AF65-F5344CB8AC3E}">
        <p14:creationId xmlns:p14="http://schemas.microsoft.com/office/powerpoint/2010/main" val="3718843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sz="4600" dirty="0" smtClean="0"/>
              <a:t>example of an exam</a:t>
            </a:r>
            <a:br>
              <a:rPr lang="en-US" sz="4600" dirty="0" smtClean="0"/>
            </a:br>
            <a:endParaRPr lang="es-CO" dirty="0"/>
          </a:p>
        </p:txBody>
      </p:sp>
      <p:sp>
        <p:nvSpPr>
          <p:cNvPr id="3" name="Content Placeholder 2"/>
          <p:cNvSpPr>
            <a:spLocks noGrp="1"/>
          </p:cNvSpPr>
          <p:nvPr>
            <p:ph idx="1"/>
          </p:nvPr>
        </p:nvSpPr>
        <p:spPr/>
        <p:txBody>
          <a:bodyPr>
            <a:normAutofit lnSpcReduction="10000"/>
          </a:bodyPr>
          <a:lstStyle/>
          <a:p>
            <a:r>
              <a:rPr lang="en-US" dirty="0" smtClean="0"/>
              <a:t>Goals for the chapter</a:t>
            </a:r>
          </a:p>
          <a:p>
            <a:pPr lvl="1"/>
            <a:r>
              <a:rPr lang="en-US" dirty="0" smtClean="0"/>
              <a:t>Describe getting ready for a special event</a:t>
            </a:r>
          </a:p>
          <a:p>
            <a:pPr lvl="1"/>
            <a:r>
              <a:rPr lang="en-US" dirty="0" smtClean="0"/>
              <a:t>Talk about daily routines</a:t>
            </a:r>
          </a:p>
          <a:p>
            <a:pPr lvl="1"/>
            <a:r>
              <a:rPr lang="en-US" dirty="0" smtClean="0"/>
              <a:t>Describe people and things</a:t>
            </a:r>
          </a:p>
          <a:p>
            <a:pPr lvl="1"/>
            <a:r>
              <a:rPr lang="en-US" dirty="0" smtClean="0"/>
              <a:t>Express possession</a:t>
            </a:r>
          </a:p>
          <a:p>
            <a:pPr lvl="1"/>
            <a:r>
              <a:rPr lang="en-US" dirty="0" smtClean="0"/>
              <a:t>Understand cultural perspectives on clothing</a:t>
            </a:r>
          </a:p>
          <a:p>
            <a:r>
              <a:rPr lang="en-US" dirty="0" smtClean="0"/>
              <a:t>Are we testing this?</a:t>
            </a:r>
          </a:p>
          <a:p>
            <a:pPr lvl="1"/>
            <a:r>
              <a:rPr lang="en-US" dirty="0"/>
              <a:t>interpretive?</a:t>
            </a:r>
          </a:p>
          <a:p>
            <a:pPr lvl="1"/>
            <a:r>
              <a:rPr lang="en-US" dirty="0" smtClean="0"/>
              <a:t>interpersonal?</a:t>
            </a:r>
          </a:p>
          <a:p>
            <a:pPr lvl="1"/>
            <a:r>
              <a:rPr lang="en-US" dirty="0" smtClean="0"/>
              <a:t>presentational?</a:t>
            </a:r>
          </a:p>
        </p:txBody>
      </p:sp>
    </p:spTree>
    <p:extLst>
      <p:ext uri="{BB962C8B-B14F-4D97-AF65-F5344CB8AC3E}">
        <p14:creationId xmlns:p14="http://schemas.microsoft.com/office/powerpoint/2010/main" val="985481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experience	</a:t>
            </a:r>
            <a:endParaRPr lang="en-US" dirty="0"/>
          </a:p>
        </p:txBody>
      </p:sp>
      <p:sp>
        <p:nvSpPr>
          <p:cNvPr id="3" name="Content Placeholder 2"/>
          <p:cNvSpPr>
            <a:spLocks noGrp="1"/>
          </p:cNvSpPr>
          <p:nvPr>
            <p:ph idx="1"/>
          </p:nvPr>
        </p:nvSpPr>
        <p:spPr/>
        <p:txBody>
          <a:bodyPr/>
          <a:lstStyle/>
          <a:p>
            <a:r>
              <a:rPr lang="en-US" dirty="0" smtClean="0"/>
              <a:t>Example of test</a:t>
            </a:r>
          </a:p>
          <a:p>
            <a:pPr lvl="1"/>
            <a:r>
              <a:rPr lang="en-US" dirty="0" smtClean="0"/>
              <a:t>Fill-in	</a:t>
            </a:r>
          </a:p>
          <a:p>
            <a:pPr lvl="2"/>
            <a:r>
              <a:rPr lang="en-US" dirty="0" smtClean="0"/>
              <a:t>verb, adjective = look at subject or noun and put the correct ending…. Comprehension?</a:t>
            </a:r>
          </a:p>
          <a:p>
            <a:pPr lvl="1"/>
            <a:r>
              <a:rPr lang="en-US" dirty="0" smtClean="0"/>
              <a:t>Multiple choice</a:t>
            </a:r>
          </a:p>
          <a:p>
            <a:pPr lvl="2"/>
            <a:r>
              <a:rPr lang="en-US" dirty="0" smtClean="0"/>
              <a:t>Listen for the one word that gives the clue….comprehension?</a:t>
            </a:r>
          </a:p>
          <a:p>
            <a:pPr lvl="1"/>
            <a:r>
              <a:rPr lang="en-US" dirty="0" smtClean="0"/>
              <a:t>Vocabulary fill- in</a:t>
            </a:r>
            <a:endParaRPr lang="en-US" dirty="0"/>
          </a:p>
          <a:p>
            <a:pPr lvl="1"/>
            <a:r>
              <a:rPr lang="en-US" dirty="0" smtClean="0"/>
              <a:t>Reading</a:t>
            </a:r>
            <a:endParaRPr lang="en-US" dirty="0"/>
          </a:p>
          <a:p>
            <a:pPr lvl="1"/>
            <a:r>
              <a:rPr lang="en-US" dirty="0" smtClean="0"/>
              <a:t>Writing</a:t>
            </a:r>
          </a:p>
          <a:p>
            <a:pPr lvl="1"/>
            <a:r>
              <a:rPr lang="en-US" dirty="0" smtClean="0"/>
              <a:t>Listening</a:t>
            </a:r>
          </a:p>
        </p:txBody>
      </p:sp>
    </p:spTree>
    <p:extLst>
      <p:ext uri="{BB962C8B-B14F-4D97-AF65-F5344CB8AC3E}">
        <p14:creationId xmlns:p14="http://schemas.microsoft.com/office/powerpoint/2010/main" val="2930115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experience	</a:t>
            </a:r>
            <a:endParaRPr lang="en-US" dirty="0"/>
          </a:p>
        </p:txBody>
      </p:sp>
      <p:sp>
        <p:nvSpPr>
          <p:cNvPr id="3" name="Content Placeholder 2"/>
          <p:cNvSpPr>
            <a:spLocks noGrp="1"/>
          </p:cNvSpPr>
          <p:nvPr>
            <p:ph idx="1"/>
          </p:nvPr>
        </p:nvSpPr>
        <p:spPr/>
        <p:txBody>
          <a:bodyPr/>
          <a:lstStyle/>
          <a:p>
            <a:r>
              <a:rPr lang="en-US" dirty="0" smtClean="0"/>
              <a:t>Oral-</a:t>
            </a:r>
          </a:p>
          <a:p>
            <a:pPr lvl="1"/>
            <a:r>
              <a:rPr lang="en-US" dirty="0" smtClean="0"/>
              <a:t>Maybe evaluated once a quarter?</a:t>
            </a:r>
          </a:p>
          <a:p>
            <a:r>
              <a:rPr lang="en-US" dirty="0" smtClean="0"/>
              <a:t>Culture (if we have time)</a:t>
            </a:r>
          </a:p>
          <a:p>
            <a:r>
              <a:rPr lang="en-US" dirty="0" smtClean="0"/>
              <a:t>Test created by book or after lessons are completed</a:t>
            </a:r>
          </a:p>
          <a:p>
            <a:r>
              <a:rPr lang="en-US" dirty="0" smtClean="0"/>
              <a:t>Backward design????</a:t>
            </a:r>
          </a:p>
          <a:p>
            <a:endParaRPr lang="en-US" dirty="0"/>
          </a:p>
        </p:txBody>
      </p:sp>
    </p:spTree>
    <p:extLst>
      <p:ext uri="{BB962C8B-B14F-4D97-AF65-F5344CB8AC3E}">
        <p14:creationId xmlns:p14="http://schemas.microsoft.com/office/powerpoint/2010/main" val="2340531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Same old, same old?</a:t>
            </a:r>
            <a:endParaRPr lang="es-CO"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pPr marL="0" indent="0" algn="ctr">
              <a:buNone/>
            </a:pPr>
            <a:r>
              <a:rPr lang="en-US" b="1" dirty="0" smtClean="0"/>
              <a:t>Let’s finish the bridge and cross over.</a:t>
            </a:r>
          </a:p>
          <a:p>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0457" y="1380199"/>
            <a:ext cx="5901418" cy="3910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0410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or summative?	</a:t>
            </a:r>
            <a:endParaRPr lang="en-US" dirty="0"/>
          </a:p>
        </p:txBody>
      </p:sp>
      <p:sp>
        <p:nvSpPr>
          <p:cNvPr id="3" name="Content Placeholder 2"/>
          <p:cNvSpPr>
            <a:spLocks noGrp="1"/>
          </p:cNvSpPr>
          <p:nvPr>
            <p:ph idx="1"/>
          </p:nvPr>
        </p:nvSpPr>
        <p:spPr/>
        <p:txBody>
          <a:bodyPr/>
          <a:lstStyle/>
          <a:p>
            <a:r>
              <a:rPr lang="en-US" dirty="0" smtClean="0"/>
              <a:t>Formative-  “forming” the students knowledge</a:t>
            </a:r>
          </a:p>
          <a:p>
            <a:pPr lvl="1"/>
            <a:r>
              <a:rPr lang="en-US" dirty="0" smtClean="0"/>
              <a:t>Percentage of grade?</a:t>
            </a:r>
          </a:p>
          <a:p>
            <a:pPr lvl="1"/>
            <a:r>
              <a:rPr lang="en-US" dirty="0" smtClean="0"/>
              <a:t>Practicing with the grammar and vocabulary</a:t>
            </a:r>
          </a:p>
          <a:p>
            <a:r>
              <a:rPr lang="en-US" dirty="0" smtClean="0"/>
              <a:t>Summative- “Summing up” what they know</a:t>
            </a:r>
          </a:p>
          <a:p>
            <a:pPr lvl="1"/>
            <a:r>
              <a:rPr lang="en-US" dirty="0" smtClean="0"/>
              <a:t>Percentage of grade?</a:t>
            </a:r>
          </a:p>
          <a:p>
            <a:pPr lvl="1"/>
            <a:r>
              <a:rPr lang="en-US" dirty="0" smtClean="0"/>
              <a:t>IPA</a:t>
            </a:r>
            <a:endParaRPr lang="en-US" dirty="0"/>
          </a:p>
          <a:p>
            <a:pPr marL="349250" lvl="1" indent="0">
              <a:buNone/>
            </a:pPr>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80%			20%</a:t>
            </a:r>
          </a:p>
          <a:p>
            <a:endParaRPr lang="en-US" dirty="0" smtClean="0"/>
          </a:p>
        </p:txBody>
      </p:sp>
    </p:spTree>
    <p:extLst>
      <p:ext uri="{BB962C8B-B14F-4D97-AF65-F5344CB8AC3E}">
        <p14:creationId xmlns:p14="http://schemas.microsoft.com/office/powerpoint/2010/main" val="191422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experience	</a:t>
            </a:r>
            <a:endParaRPr lang="en-US" dirty="0"/>
          </a:p>
        </p:txBody>
      </p:sp>
      <p:sp>
        <p:nvSpPr>
          <p:cNvPr id="3" name="Content Placeholder 2"/>
          <p:cNvSpPr>
            <a:spLocks noGrp="1"/>
          </p:cNvSpPr>
          <p:nvPr>
            <p:ph idx="1"/>
          </p:nvPr>
        </p:nvSpPr>
        <p:spPr/>
        <p:txBody>
          <a:bodyPr/>
          <a:lstStyle/>
          <a:p>
            <a:r>
              <a:rPr lang="en-US" dirty="0" smtClean="0"/>
              <a:t>Start with the assessment goals</a:t>
            </a:r>
          </a:p>
          <a:p>
            <a:pPr lvl="1"/>
            <a:r>
              <a:rPr lang="en-US" dirty="0" smtClean="0"/>
              <a:t>I can...</a:t>
            </a:r>
          </a:p>
          <a:p>
            <a:pPr lvl="2"/>
            <a:r>
              <a:rPr lang="en-US" dirty="0" smtClean="0"/>
              <a:t>Talk about my school telling what I like and dislike</a:t>
            </a:r>
          </a:p>
          <a:p>
            <a:pPr lvl="2"/>
            <a:r>
              <a:rPr lang="en-US" dirty="0" smtClean="0"/>
              <a:t>Talk with a kid in the Dominican Republic and compare our schools </a:t>
            </a:r>
          </a:p>
          <a:p>
            <a:pPr lvl="2"/>
            <a:r>
              <a:rPr lang="en-US" dirty="0" smtClean="0"/>
              <a:t>Talk about what I really like to do and do after the bell rings</a:t>
            </a:r>
          </a:p>
          <a:p>
            <a:pPr lvl="2"/>
            <a:r>
              <a:rPr lang="en-US" dirty="0" smtClean="0"/>
              <a:t>Talk about some of the people I know (and ones I wish I didn’t know)</a:t>
            </a:r>
          </a:p>
          <a:p>
            <a:pPr lvl="2"/>
            <a:r>
              <a:rPr lang="en-US" dirty="0" smtClean="0"/>
              <a:t>ETC.  Whatever captures your students’ interest according to their age.</a:t>
            </a:r>
          </a:p>
        </p:txBody>
      </p:sp>
    </p:spTree>
    <p:extLst>
      <p:ext uri="{BB962C8B-B14F-4D97-AF65-F5344CB8AC3E}">
        <p14:creationId xmlns:p14="http://schemas.microsoft.com/office/powerpoint/2010/main" val="374697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 </a:t>
            </a:r>
            <a:endParaRPr lang="en-US" dirty="0"/>
          </a:p>
        </p:txBody>
      </p:sp>
      <p:sp>
        <p:nvSpPr>
          <p:cNvPr id="3" name="Content Placeholder 2"/>
          <p:cNvSpPr>
            <a:spLocks noGrp="1"/>
          </p:cNvSpPr>
          <p:nvPr>
            <p:ph idx="1"/>
          </p:nvPr>
        </p:nvSpPr>
        <p:spPr/>
        <p:txBody>
          <a:bodyPr>
            <a:normAutofit lnSpcReduction="10000"/>
          </a:bodyPr>
          <a:lstStyle/>
          <a:p>
            <a:r>
              <a:rPr lang="en-US" dirty="0" smtClean="0"/>
              <a:t>The grammar</a:t>
            </a:r>
          </a:p>
          <a:p>
            <a:pPr lvl="1"/>
            <a:r>
              <a:rPr lang="en-US" dirty="0" err="1" smtClean="0"/>
              <a:t>Conocer</a:t>
            </a:r>
            <a:r>
              <a:rPr lang="en-US" dirty="0" smtClean="0"/>
              <a:t>/saber</a:t>
            </a:r>
          </a:p>
          <a:p>
            <a:pPr lvl="1"/>
            <a:r>
              <a:rPr lang="en-US" dirty="0" err="1" smtClean="0"/>
              <a:t>Vocabualry</a:t>
            </a:r>
            <a:endParaRPr lang="en-US" dirty="0" smtClean="0"/>
          </a:p>
          <a:p>
            <a:pPr lvl="1"/>
            <a:r>
              <a:rPr lang="en-US" dirty="0" err="1" smtClean="0"/>
              <a:t>Hace</a:t>
            </a:r>
            <a:r>
              <a:rPr lang="en-US" dirty="0" smtClean="0"/>
              <a:t>..</a:t>
            </a:r>
            <a:r>
              <a:rPr lang="en-US" dirty="0" err="1" smtClean="0"/>
              <a:t>que</a:t>
            </a:r>
            <a:endParaRPr lang="en-US" dirty="0" smtClean="0"/>
          </a:p>
          <a:p>
            <a:pPr lvl="1"/>
            <a:r>
              <a:rPr lang="en-US" dirty="0" err="1" smtClean="0"/>
              <a:t>más</a:t>
            </a:r>
            <a:r>
              <a:rPr lang="en-US" dirty="0" smtClean="0"/>
              <a:t> </a:t>
            </a:r>
            <a:r>
              <a:rPr lang="en-US" dirty="0" err="1" smtClean="0"/>
              <a:t>que.</a:t>
            </a:r>
            <a:r>
              <a:rPr lang="en-US" dirty="0" smtClean="0"/>
              <a:t>..</a:t>
            </a:r>
          </a:p>
          <a:p>
            <a:pPr lvl="1"/>
            <a:r>
              <a:rPr lang="en-US" dirty="0" smtClean="0"/>
              <a:t>etc.</a:t>
            </a:r>
          </a:p>
          <a:p>
            <a:r>
              <a:rPr lang="en-US" dirty="0" smtClean="0"/>
              <a:t>The culture of the schools</a:t>
            </a:r>
          </a:p>
          <a:p>
            <a:r>
              <a:rPr lang="en-US" dirty="0" smtClean="0"/>
              <a:t>Talk, talk, talk, </a:t>
            </a:r>
          </a:p>
          <a:p>
            <a:pPr lvl="1"/>
            <a:r>
              <a:rPr lang="en-US" dirty="0" smtClean="0"/>
              <a:t>Ask and answer questions</a:t>
            </a:r>
          </a:p>
          <a:p>
            <a:pPr lvl="1"/>
            <a:r>
              <a:rPr lang="en-US" dirty="0" smtClean="0"/>
              <a:t>Skype</a:t>
            </a:r>
            <a:endParaRPr lang="en-US" dirty="0"/>
          </a:p>
        </p:txBody>
      </p:sp>
    </p:spTree>
    <p:extLst>
      <p:ext uri="{BB962C8B-B14F-4D97-AF65-F5344CB8AC3E}">
        <p14:creationId xmlns:p14="http://schemas.microsoft.com/office/powerpoint/2010/main" val="185878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assessments	</a:t>
            </a:r>
            <a:endParaRPr lang="en-US" dirty="0"/>
          </a:p>
        </p:txBody>
      </p:sp>
      <p:sp>
        <p:nvSpPr>
          <p:cNvPr id="3" name="Content Placeholder 2"/>
          <p:cNvSpPr>
            <a:spLocks noGrp="1"/>
          </p:cNvSpPr>
          <p:nvPr>
            <p:ph idx="1"/>
          </p:nvPr>
        </p:nvSpPr>
        <p:spPr/>
        <p:txBody>
          <a:bodyPr/>
          <a:lstStyle/>
          <a:p>
            <a:r>
              <a:rPr lang="en-US" dirty="0" smtClean="0"/>
              <a:t>Vocabulary quiz</a:t>
            </a:r>
          </a:p>
          <a:p>
            <a:r>
              <a:rPr lang="en-US" dirty="0" smtClean="0"/>
              <a:t>Saber/</a:t>
            </a:r>
            <a:r>
              <a:rPr lang="en-US" dirty="0" err="1" smtClean="0"/>
              <a:t>conocer</a:t>
            </a:r>
            <a:r>
              <a:rPr lang="en-US" dirty="0" smtClean="0"/>
              <a:t> quiz</a:t>
            </a:r>
          </a:p>
          <a:p>
            <a:r>
              <a:rPr lang="en-US" dirty="0" smtClean="0"/>
              <a:t>Stem changing verb quiz</a:t>
            </a:r>
          </a:p>
          <a:p>
            <a:r>
              <a:rPr lang="en-US" dirty="0" smtClean="0"/>
              <a:t>Etc.</a:t>
            </a:r>
            <a:endParaRPr lang="en-US" dirty="0"/>
          </a:p>
        </p:txBody>
      </p:sp>
    </p:spTree>
    <p:extLst>
      <p:ext uri="{BB962C8B-B14F-4D97-AF65-F5344CB8AC3E}">
        <p14:creationId xmlns:p14="http://schemas.microsoft.com/office/powerpoint/2010/main" val="1877777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Summative assessment</a:t>
            </a:r>
            <a:endParaRPr lang="en-US" dirty="0"/>
          </a:p>
        </p:txBody>
      </p:sp>
      <p:sp>
        <p:nvSpPr>
          <p:cNvPr id="3" name="Content Placeholder 2"/>
          <p:cNvSpPr>
            <a:spLocks noGrp="1"/>
          </p:cNvSpPr>
          <p:nvPr>
            <p:ph idx="1"/>
          </p:nvPr>
        </p:nvSpPr>
        <p:spPr/>
        <p:txBody>
          <a:bodyPr/>
          <a:lstStyle/>
          <a:p>
            <a:r>
              <a:rPr lang="en-US" dirty="0" smtClean="0"/>
              <a:t>Sit in group and talk about school with classmates and me.  Answer and ask questions.</a:t>
            </a:r>
          </a:p>
          <a:p>
            <a:r>
              <a:rPr lang="en-US" dirty="0" smtClean="0"/>
              <a:t>Listen to the conversation and answer, summarize anything that makes them listen to the whole, not specific tiny words</a:t>
            </a:r>
          </a:p>
          <a:p>
            <a:pPr lvl="1"/>
            <a:r>
              <a:rPr lang="en-US" dirty="0" smtClean="0"/>
              <a:t>Not multiple choice</a:t>
            </a:r>
          </a:p>
          <a:p>
            <a:r>
              <a:rPr lang="en-US" dirty="0" smtClean="0"/>
              <a:t>Write a letter to your host family that you are going to visit in the summer.  Show me what you have learned.  </a:t>
            </a:r>
            <a:r>
              <a:rPr lang="en-US" dirty="0" err="1" smtClean="0"/>
              <a:t>Impresiona</a:t>
            </a:r>
            <a:r>
              <a:rPr lang="en-US" dirty="0" smtClean="0"/>
              <a:t> a la Sra</a:t>
            </a:r>
            <a:r>
              <a:rPr lang="en-US" dirty="0" smtClean="0"/>
              <a:t>.   </a:t>
            </a:r>
            <a:r>
              <a:rPr lang="en-US" dirty="0" smtClean="0">
                <a:hlinkClick r:id="rId2" action="ppaction://hlinkfile"/>
              </a:rPr>
              <a:t>Assessment sample</a:t>
            </a:r>
            <a:endParaRPr lang="en-US" dirty="0" smtClean="0"/>
          </a:p>
          <a:p>
            <a:pPr marL="0" indent="0">
              <a:buNone/>
            </a:pPr>
            <a:endParaRPr lang="en-US" dirty="0" smtClean="0"/>
          </a:p>
          <a:p>
            <a:endParaRPr lang="en-US" dirty="0" smtClean="0"/>
          </a:p>
          <a:p>
            <a:pPr lvl="1"/>
            <a:endParaRPr lang="en-US" dirty="0" smtClean="0"/>
          </a:p>
        </p:txBody>
      </p:sp>
    </p:spTree>
    <p:extLst>
      <p:ext uri="{BB962C8B-B14F-4D97-AF65-F5344CB8AC3E}">
        <p14:creationId xmlns:p14="http://schemas.microsoft.com/office/powerpoint/2010/main" val="2207397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a:t>“I took four years of … and I can’t say a word!”</a:t>
            </a:r>
          </a:p>
          <a:p>
            <a:r>
              <a:rPr lang="en-US" dirty="0" smtClean="0"/>
              <a:t>Conversations </a:t>
            </a:r>
            <a:r>
              <a:rPr lang="en-US" dirty="0"/>
              <a:t>at conferences</a:t>
            </a:r>
          </a:p>
          <a:p>
            <a:r>
              <a:rPr lang="en-US" dirty="0"/>
              <a:t>NCATE requirements- Advanced low</a:t>
            </a:r>
          </a:p>
          <a:p>
            <a:r>
              <a:rPr lang="en-US" dirty="0" smtClean="0"/>
              <a:t>Lack </a:t>
            </a:r>
            <a:r>
              <a:rPr lang="en-US" dirty="0"/>
              <a:t>of true </a:t>
            </a:r>
            <a:r>
              <a:rPr lang="en-US" dirty="0" smtClean="0"/>
              <a:t>proficiency</a:t>
            </a:r>
          </a:p>
          <a:p>
            <a:pPr lvl="1"/>
            <a:r>
              <a:rPr lang="en-US" dirty="0" smtClean="0"/>
              <a:t>OPI  (Oral Proficiency Interview)</a:t>
            </a:r>
          </a:p>
          <a:p>
            <a:pPr lvl="1"/>
            <a:r>
              <a:rPr lang="en-US" dirty="0" smtClean="0"/>
              <a:t>WPT  (Writing </a:t>
            </a:r>
            <a:r>
              <a:rPr lang="en-US" smtClean="0"/>
              <a:t>Proficiency Test)</a:t>
            </a:r>
            <a:endParaRPr lang="en-US" dirty="0"/>
          </a:p>
          <a:p>
            <a:endParaRPr lang="en-US" dirty="0"/>
          </a:p>
        </p:txBody>
      </p:sp>
    </p:spTree>
    <p:extLst>
      <p:ext uri="{BB962C8B-B14F-4D97-AF65-F5344CB8AC3E}">
        <p14:creationId xmlns:p14="http://schemas.microsoft.com/office/powerpoint/2010/main" val="253976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Summative assessment</a:t>
            </a:r>
            <a:endParaRPr lang="en-US" dirty="0"/>
          </a:p>
        </p:txBody>
      </p:sp>
      <p:sp>
        <p:nvSpPr>
          <p:cNvPr id="3" name="Content Placeholder 2"/>
          <p:cNvSpPr>
            <a:spLocks noGrp="1"/>
          </p:cNvSpPr>
          <p:nvPr>
            <p:ph idx="1"/>
          </p:nvPr>
        </p:nvSpPr>
        <p:spPr/>
        <p:txBody>
          <a:bodyPr/>
          <a:lstStyle/>
          <a:p>
            <a:r>
              <a:rPr lang="en-US" dirty="0" smtClean="0"/>
              <a:t>Read the article about the grading system and tell me if you like it or would it be better to keep the one we have.  Or tell me what is different between their system our ours.</a:t>
            </a:r>
          </a:p>
          <a:p>
            <a:r>
              <a:rPr lang="en-US" dirty="0" smtClean="0"/>
              <a:t>Skype and communicate with a native speaker.</a:t>
            </a:r>
          </a:p>
          <a:p>
            <a:r>
              <a:rPr lang="en-US" dirty="0" smtClean="0"/>
              <a:t>Write a letter to your mom about how your school is different that your “host” family.</a:t>
            </a:r>
          </a:p>
          <a:p>
            <a:endParaRPr lang="en-US" dirty="0"/>
          </a:p>
        </p:txBody>
      </p:sp>
    </p:spTree>
    <p:extLst>
      <p:ext uri="{BB962C8B-B14F-4D97-AF65-F5344CB8AC3E}">
        <p14:creationId xmlns:p14="http://schemas.microsoft.com/office/powerpoint/2010/main" val="1501286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LinguaFolio</a:t>
            </a:r>
            <a:endParaRPr lang="en-US" dirty="0"/>
          </a:p>
        </p:txBody>
      </p:sp>
      <p:sp>
        <p:nvSpPr>
          <p:cNvPr id="3" name="Content Placeholder 2"/>
          <p:cNvSpPr>
            <a:spLocks noGrp="1"/>
          </p:cNvSpPr>
          <p:nvPr>
            <p:ph idx="1"/>
          </p:nvPr>
        </p:nvSpPr>
        <p:spPr/>
        <p:txBody>
          <a:bodyPr>
            <a:normAutofit/>
          </a:bodyPr>
          <a:lstStyle/>
          <a:p>
            <a:r>
              <a:rPr lang="en-US" dirty="0">
                <a:hlinkClick r:id="rId2"/>
              </a:rPr>
              <a:t>http://ncssfl.</a:t>
            </a:r>
            <a:r>
              <a:rPr lang="en-US" dirty="0" smtClean="0">
                <a:hlinkClick r:id="rId3"/>
              </a:rPr>
              <a:t>org</a:t>
            </a:r>
            <a:endParaRPr lang="en-US" dirty="0" smtClean="0"/>
          </a:p>
          <a:p>
            <a:pPr lvl="1"/>
            <a:r>
              <a:rPr lang="en-US" dirty="0" smtClean="0"/>
              <a:t>You will make an account</a:t>
            </a:r>
          </a:p>
          <a:p>
            <a:r>
              <a:rPr lang="en-US" dirty="0"/>
              <a:t>Language Biography (3 components)</a:t>
            </a:r>
          </a:p>
          <a:p>
            <a:pPr lvl="1"/>
            <a:r>
              <a:rPr lang="en-US" b="1" dirty="0">
                <a:hlinkClick r:id="rId4" action="ppaction://hlinkfile"/>
              </a:rPr>
              <a:t>Language Background</a:t>
            </a:r>
            <a:endParaRPr lang="en-US" dirty="0">
              <a:hlinkClick r:id="rId5"/>
            </a:endParaRPr>
          </a:p>
          <a:p>
            <a:pPr lvl="1"/>
            <a:r>
              <a:rPr lang="en-US" b="1" dirty="0">
                <a:hlinkClick r:id="rId6" action="ppaction://hlinkfile"/>
              </a:rPr>
              <a:t>Interculturality</a:t>
            </a:r>
            <a:endParaRPr lang="en-US" dirty="0">
              <a:hlinkClick r:id="rId7"/>
            </a:endParaRPr>
          </a:p>
          <a:p>
            <a:pPr lvl="1"/>
            <a:r>
              <a:rPr lang="en-US" b="1" dirty="0">
                <a:hlinkClick r:id="rId8" action="ppaction://hlinkfile"/>
              </a:rPr>
              <a:t>Self-Assessment Checklists</a:t>
            </a:r>
            <a:endParaRPr lang="en-US" dirty="0">
              <a:hlinkClick r:id="rId9"/>
            </a:endParaRPr>
          </a:p>
          <a:p>
            <a:r>
              <a:rPr lang="en-US" b="1" dirty="0">
                <a:hlinkClick r:id="rId10" action="ppaction://hlinkfile"/>
              </a:rPr>
              <a:t>Language Dossier</a:t>
            </a:r>
            <a:endParaRPr lang="en-US" dirty="0">
              <a:hlinkClick r:id="rId11"/>
            </a:endParaRPr>
          </a:p>
          <a:p>
            <a:r>
              <a:rPr lang="en-US" b="1" dirty="0">
                <a:hlinkClick r:id="rId12" action="ppaction://hlinkfile"/>
              </a:rPr>
              <a:t>Language Passport</a:t>
            </a:r>
            <a:endParaRPr lang="en-US" dirty="0"/>
          </a:p>
        </p:txBody>
      </p:sp>
    </p:spTree>
    <p:extLst>
      <p:ext uri="{BB962C8B-B14F-4D97-AF65-F5344CB8AC3E}">
        <p14:creationId xmlns:p14="http://schemas.microsoft.com/office/powerpoint/2010/main" val="7915628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s-CO" dirty="0"/>
          </a:p>
        </p:txBody>
      </p:sp>
      <p:sp>
        <p:nvSpPr>
          <p:cNvPr id="3" name="Content Placeholder 2"/>
          <p:cNvSpPr>
            <a:spLocks noGrp="1"/>
          </p:cNvSpPr>
          <p:nvPr>
            <p:ph sz="quarter" idx="1"/>
          </p:nvPr>
        </p:nvSpPr>
        <p:spPr/>
        <p:txBody>
          <a:bodyPr/>
          <a:lstStyle/>
          <a:p>
            <a:pPr>
              <a:lnSpc>
                <a:spcPct val="150000"/>
              </a:lnSpc>
            </a:pPr>
            <a:r>
              <a:rPr lang="en-US" dirty="0" smtClean="0"/>
              <a:t>Document language background	</a:t>
            </a:r>
          </a:p>
          <a:p>
            <a:pPr>
              <a:lnSpc>
                <a:spcPct val="150000"/>
              </a:lnSpc>
            </a:pPr>
            <a:r>
              <a:rPr lang="en-US" dirty="0" smtClean="0"/>
              <a:t>Reflection on where you are</a:t>
            </a:r>
            <a:r>
              <a:rPr lang="es-CO" dirty="0" smtClean="0"/>
              <a:t> and </a:t>
            </a:r>
            <a:r>
              <a:rPr lang="es-CO" dirty="0" err="1" smtClean="0"/>
              <a:t>where</a:t>
            </a:r>
            <a:r>
              <a:rPr lang="es-CO" dirty="0" smtClean="0"/>
              <a:t> </a:t>
            </a:r>
            <a:r>
              <a:rPr lang="es-CO" dirty="0" err="1" smtClean="0"/>
              <a:t>you</a:t>
            </a:r>
            <a:r>
              <a:rPr lang="es-CO" dirty="0" smtClean="0"/>
              <a:t> </a:t>
            </a:r>
            <a:r>
              <a:rPr lang="es-CO" dirty="0" err="1" smtClean="0"/>
              <a:t>want</a:t>
            </a:r>
            <a:r>
              <a:rPr lang="es-CO" dirty="0" smtClean="0"/>
              <a:t> </a:t>
            </a:r>
            <a:r>
              <a:rPr lang="es-CO" dirty="0" err="1" smtClean="0"/>
              <a:t>to</a:t>
            </a:r>
            <a:r>
              <a:rPr lang="es-CO" dirty="0" smtClean="0"/>
              <a:t> </a:t>
            </a:r>
            <a:r>
              <a:rPr lang="es-CO" dirty="0" err="1" smtClean="0"/>
              <a:t>go</a:t>
            </a:r>
            <a:endParaRPr lang="en-US" dirty="0"/>
          </a:p>
          <a:p>
            <a:pPr>
              <a:lnSpc>
                <a:spcPct val="150000"/>
              </a:lnSpc>
            </a:pPr>
            <a:r>
              <a:rPr lang="en-US" dirty="0" smtClean="0"/>
              <a:t>Take portfolio to college and/or job interview</a:t>
            </a:r>
          </a:p>
          <a:p>
            <a:pPr>
              <a:lnSpc>
                <a:spcPct val="150000"/>
              </a:lnSpc>
            </a:pPr>
            <a:r>
              <a:rPr lang="en-US" dirty="0" smtClean="0"/>
              <a:t>Will be used by the teacher to know at which level to test you on an integrated performance assessment</a:t>
            </a:r>
          </a:p>
          <a:p>
            <a:endParaRPr lang="es-CO" dirty="0" smtClean="0"/>
          </a:p>
        </p:txBody>
      </p:sp>
    </p:spTree>
    <p:extLst>
      <p:ext uri="{BB962C8B-B14F-4D97-AF65-F5344CB8AC3E}">
        <p14:creationId xmlns:p14="http://schemas.microsoft.com/office/powerpoint/2010/main" val="37623652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t>
            </a:r>
            <a:endParaRPr lang="es-CO" dirty="0"/>
          </a:p>
        </p:txBody>
      </p:sp>
      <p:sp>
        <p:nvSpPr>
          <p:cNvPr id="3" name="Content Placeholder 2"/>
          <p:cNvSpPr>
            <a:spLocks noGrp="1"/>
          </p:cNvSpPr>
          <p:nvPr>
            <p:ph sz="quarter" idx="1"/>
          </p:nvPr>
        </p:nvSpPr>
        <p:spPr/>
        <p:txBody>
          <a:bodyPr/>
          <a:lstStyle/>
          <a:p>
            <a:pPr>
              <a:lnSpc>
                <a:spcPct val="200000"/>
              </a:lnSpc>
            </a:pPr>
            <a:r>
              <a:rPr lang="en-US" dirty="0" smtClean="0"/>
              <a:t>Answer honestly</a:t>
            </a:r>
          </a:p>
          <a:p>
            <a:pPr>
              <a:lnSpc>
                <a:spcPct val="200000"/>
              </a:lnSpc>
            </a:pPr>
            <a:r>
              <a:rPr lang="en-US" dirty="0" smtClean="0"/>
              <a:t>Not going to be able to answer all</a:t>
            </a:r>
            <a:r>
              <a:rPr lang="es-CO" dirty="0" smtClean="0"/>
              <a:t> –no </a:t>
            </a:r>
            <a:r>
              <a:rPr lang="es-CO" dirty="0" err="1" smtClean="0"/>
              <a:t>problem</a:t>
            </a:r>
            <a:r>
              <a:rPr lang="es-CO" dirty="0" smtClean="0"/>
              <a:t>!</a:t>
            </a:r>
            <a:endParaRPr lang="en-US" dirty="0"/>
          </a:p>
          <a:p>
            <a:pPr>
              <a:lnSpc>
                <a:spcPct val="200000"/>
              </a:lnSpc>
            </a:pPr>
            <a:r>
              <a:rPr lang="en-US" dirty="0" smtClean="0"/>
              <a:t>Not a test</a:t>
            </a:r>
          </a:p>
          <a:p>
            <a:r>
              <a:rPr lang="en-US" dirty="0" smtClean="0"/>
              <a:t>Not a grade, but can affect your grade when the appropriate test is chosen to give you.</a:t>
            </a:r>
          </a:p>
          <a:p>
            <a:pPr marL="0" indent="0">
              <a:buNone/>
            </a:pPr>
            <a:endParaRPr lang="es-CO" dirty="0" smtClean="0"/>
          </a:p>
        </p:txBody>
      </p:sp>
    </p:spTree>
    <p:extLst>
      <p:ext uri="{BB962C8B-B14F-4D97-AF65-F5344CB8AC3E}">
        <p14:creationId xmlns:p14="http://schemas.microsoft.com/office/powerpoint/2010/main" val="2773283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LinguaFolio</a:t>
            </a:r>
            <a:endParaRPr lang="es-CO"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837899018"/>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457200" y="6019800"/>
            <a:ext cx="1045479" cy="369332"/>
          </a:xfrm>
          <a:prstGeom prst="rect">
            <a:avLst/>
          </a:prstGeom>
        </p:spPr>
        <p:txBody>
          <a:bodyPr wrap="none">
            <a:spAutoFit/>
          </a:bodyPr>
          <a:lstStyle/>
          <a:p>
            <a:r>
              <a:rPr lang="en-US" dirty="0">
                <a:solidFill>
                  <a:schemeClr val="tx1">
                    <a:lumMod val="95000"/>
                    <a:lumOff val="5000"/>
                  </a:schemeClr>
                </a:solidFill>
              </a:rPr>
              <a:t>NCSSFL</a:t>
            </a:r>
          </a:p>
        </p:txBody>
      </p:sp>
    </p:spTree>
    <p:extLst>
      <p:ext uri="{BB962C8B-B14F-4D97-AF65-F5344CB8AC3E}">
        <p14:creationId xmlns:p14="http://schemas.microsoft.com/office/powerpoint/2010/main" val="599059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Background</a:t>
            </a:r>
            <a:endParaRPr lang="es-CO" dirty="0"/>
          </a:p>
        </p:txBody>
      </p:sp>
      <p:sp>
        <p:nvSpPr>
          <p:cNvPr id="3" name="Content Placeholder 2"/>
          <p:cNvSpPr>
            <a:spLocks noGrp="1"/>
          </p:cNvSpPr>
          <p:nvPr>
            <p:ph sz="quarter" idx="1"/>
          </p:nvPr>
        </p:nvSpPr>
        <p:spPr/>
        <p:txBody>
          <a:bodyPr>
            <a:normAutofit/>
          </a:bodyPr>
          <a:lstStyle/>
          <a:p>
            <a:pPr>
              <a:lnSpc>
                <a:spcPct val="150000"/>
              </a:lnSpc>
            </a:pPr>
            <a:r>
              <a:rPr lang="en-US" b="1" dirty="0" smtClean="0">
                <a:hlinkClick r:id="rId2" action="ppaction://hlinkfile"/>
              </a:rPr>
              <a:t>Learning Inventory</a:t>
            </a:r>
            <a:endParaRPr lang="en-US" dirty="0" smtClean="0"/>
          </a:p>
          <a:p>
            <a:pPr>
              <a:lnSpc>
                <a:spcPct val="150000"/>
              </a:lnSpc>
            </a:pPr>
            <a:r>
              <a:rPr lang="en-US" b="1" dirty="0" smtClean="0">
                <a:hlinkClick r:id="rId3" action="ppaction://hlinkfile"/>
              </a:rPr>
              <a:t>"How Do I Learn"</a:t>
            </a:r>
            <a:endParaRPr lang="en-US" dirty="0" smtClean="0"/>
          </a:p>
          <a:p>
            <a:pPr>
              <a:lnSpc>
                <a:spcPct val="150000"/>
              </a:lnSpc>
            </a:pPr>
            <a:r>
              <a:rPr lang="en-US" b="1" dirty="0" smtClean="0"/>
              <a:t>Documenting </a:t>
            </a:r>
            <a:r>
              <a:rPr lang="en-US" b="1" dirty="0"/>
              <a:t>Language Background </a:t>
            </a:r>
            <a:r>
              <a:rPr lang="en-US" dirty="0"/>
              <a:t>(optional templates) </a:t>
            </a:r>
          </a:p>
          <a:p>
            <a:pPr lvl="1">
              <a:lnSpc>
                <a:spcPct val="150000"/>
              </a:lnSpc>
            </a:pPr>
            <a:r>
              <a:rPr lang="en-US" b="1" dirty="0">
                <a:hlinkClick r:id="rId4" action="ppaction://hlinkfile"/>
              </a:rPr>
              <a:t>Learning </a:t>
            </a:r>
            <a:r>
              <a:rPr lang="en-US" b="1" dirty="0" smtClean="0">
                <a:hlinkClick r:id="rId4" action="ppaction://hlinkfile"/>
              </a:rPr>
              <a:t>Summary</a:t>
            </a:r>
            <a:endParaRPr lang="en-US" dirty="0"/>
          </a:p>
          <a:p>
            <a:pPr lvl="1">
              <a:lnSpc>
                <a:spcPct val="150000"/>
              </a:lnSpc>
            </a:pPr>
            <a:r>
              <a:rPr lang="en-US" b="1" dirty="0">
                <a:hlinkClick r:id="rId5" action="ppaction://hlinkfile"/>
              </a:rPr>
              <a:t>Language </a:t>
            </a:r>
            <a:r>
              <a:rPr lang="en-US" b="1" dirty="0" smtClean="0">
                <a:hlinkClick r:id="rId5" action="ppaction://hlinkfile"/>
              </a:rPr>
              <a:t>Activities</a:t>
            </a:r>
            <a:endParaRPr lang="en-US" dirty="0"/>
          </a:p>
          <a:p>
            <a:endParaRPr lang="es-CO" dirty="0"/>
          </a:p>
        </p:txBody>
      </p:sp>
    </p:spTree>
    <p:extLst>
      <p:ext uri="{BB962C8B-B14F-4D97-AF65-F5344CB8AC3E}">
        <p14:creationId xmlns:p14="http://schemas.microsoft.com/office/powerpoint/2010/main" val="3372505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Interculturality</a:t>
            </a:r>
            <a:endParaRPr lang="es-CO" dirty="0"/>
          </a:p>
        </p:txBody>
      </p:sp>
      <p:sp>
        <p:nvSpPr>
          <p:cNvPr id="3" name="Content Placeholder 2"/>
          <p:cNvSpPr>
            <a:spLocks noGrp="1"/>
          </p:cNvSpPr>
          <p:nvPr>
            <p:ph sz="quarter" idx="1"/>
          </p:nvPr>
        </p:nvSpPr>
        <p:spPr/>
        <p:txBody>
          <a:bodyPr/>
          <a:lstStyle/>
          <a:p>
            <a:pPr>
              <a:lnSpc>
                <a:spcPct val="200000"/>
              </a:lnSpc>
            </a:pPr>
            <a:r>
              <a:rPr lang="en-US" dirty="0" err="1">
                <a:hlinkClick r:id="rId2" action="ppaction://hlinkfile"/>
              </a:rPr>
              <a:t>Interculturality</a:t>
            </a:r>
            <a:r>
              <a:rPr lang="en-US" dirty="0"/>
              <a:t> refers to the interaction of people from different cultures, using authentic language appropriately to demonstrate knowledge and understanding of the cultures. </a:t>
            </a:r>
            <a:endParaRPr lang="es-CO" dirty="0"/>
          </a:p>
        </p:txBody>
      </p:sp>
    </p:spTree>
    <p:extLst>
      <p:ext uri="{BB962C8B-B14F-4D97-AF65-F5344CB8AC3E}">
        <p14:creationId xmlns:p14="http://schemas.microsoft.com/office/powerpoint/2010/main" val="2858421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Self-assessment checklists</a:t>
            </a:r>
            <a:endParaRPr lang="es-CO" dirty="0"/>
          </a:p>
        </p:txBody>
      </p:sp>
      <p:sp>
        <p:nvSpPr>
          <p:cNvPr id="3" name="Content Placeholder 2"/>
          <p:cNvSpPr>
            <a:spLocks noGrp="1"/>
          </p:cNvSpPr>
          <p:nvPr>
            <p:ph sz="quarter" idx="1"/>
          </p:nvPr>
        </p:nvSpPr>
        <p:spPr/>
        <p:txBody>
          <a:bodyPr>
            <a:normAutofit lnSpcReduction="10000"/>
          </a:bodyPr>
          <a:lstStyle/>
          <a:p>
            <a:pPr>
              <a:lnSpc>
                <a:spcPct val="150000"/>
              </a:lnSpc>
            </a:pPr>
            <a:r>
              <a:rPr lang="es-CO" dirty="0" err="1" smtClean="0">
                <a:hlinkClick r:id="rId2" action="ppaction://hlinkfile"/>
              </a:rPr>
              <a:t>Interpretive</a:t>
            </a:r>
            <a:r>
              <a:rPr lang="es-CO" dirty="0" smtClean="0">
                <a:hlinkClick r:id="rId2" action="ppaction://hlinkfile"/>
              </a:rPr>
              <a:t> </a:t>
            </a:r>
            <a:r>
              <a:rPr lang="es-CO" dirty="0" err="1" smtClean="0">
                <a:hlinkClick r:id="rId2" action="ppaction://hlinkfile"/>
              </a:rPr>
              <a:t>Listening</a:t>
            </a:r>
            <a:r>
              <a:rPr lang="es-CO" dirty="0" smtClean="0">
                <a:hlinkClick r:id="rId2" action="ppaction://hlinkfile"/>
              </a:rPr>
              <a:t> </a:t>
            </a:r>
            <a:r>
              <a:rPr lang="es-CO" dirty="0" err="1" smtClean="0">
                <a:hlinkClick r:id="rId2" action="ppaction://hlinkfile"/>
              </a:rPr>
              <a:t>Checklist</a:t>
            </a:r>
            <a:endParaRPr lang="es-CO" dirty="0" smtClean="0"/>
          </a:p>
          <a:p>
            <a:pPr>
              <a:lnSpc>
                <a:spcPct val="150000"/>
              </a:lnSpc>
            </a:pPr>
            <a:r>
              <a:rPr lang="es-CO" dirty="0" err="1" smtClean="0">
                <a:hlinkClick r:id="rId3" action="ppaction://hlinkfile"/>
              </a:rPr>
              <a:t>Interpretive</a:t>
            </a:r>
            <a:r>
              <a:rPr lang="es-CO" dirty="0" smtClean="0">
                <a:hlinkClick r:id="rId3" action="ppaction://hlinkfile"/>
              </a:rPr>
              <a:t> Reading </a:t>
            </a:r>
            <a:r>
              <a:rPr lang="es-CO" dirty="0" err="1" smtClean="0">
                <a:hlinkClick r:id="rId3" action="ppaction://hlinkfile"/>
              </a:rPr>
              <a:t>Checklist</a:t>
            </a:r>
            <a:endParaRPr lang="es-CO" dirty="0" smtClean="0"/>
          </a:p>
          <a:p>
            <a:pPr>
              <a:lnSpc>
                <a:spcPct val="150000"/>
              </a:lnSpc>
            </a:pPr>
            <a:r>
              <a:rPr lang="es-CO" dirty="0" smtClean="0">
                <a:hlinkClick r:id="rId4" action="ppaction://hlinkfile"/>
              </a:rPr>
              <a:t>Interpersonal </a:t>
            </a:r>
            <a:r>
              <a:rPr lang="es-CO" dirty="0" err="1" smtClean="0">
                <a:hlinkClick r:id="rId4" action="ppaction://hlinkfile"/>
              </a:rPr>
              <a:t>Communication</a:t>
            </a:r>
            <a:r>
              <a:rPr lang="es-CO" dirty="0" smtClean="0">
                <a:hlinkClick r:id="rId4" action="ppaction://hlinkfile"/>
              </a:rPr>
              <a:t> </a:t>
            </a:r>
            <a:r>
              <a:rPr lang="es-CO" dirty="0" err="1" smtClean="0">
                <a:hlinkClick r:id="rId4" action="ppaction://hlinkfile"/>
              </a:rPr>
              <a:t>Checklist</a:t>
            </a:r>
            <a:endParaRPr lang="es-CO" dirty="0"/>
          </a:p>
          <a:p>
            <a:pPr>
              <a:lnSpc>
                <a:spcPct val="150000"/>
              </a:lnSpc>
            </a:pPr>
            <a:r>
              <a:rPr lang="es-CO" dirty="0" err="1" smtClean="0">
                <a:hlinkClick r:id="rId5" action="ppaction://hlinkfile"/>
              </a:rPr>
              <a:t>Presentational</a:t>
            </a:r>
            <a:r>
              <a:rPr lang="es-CO" dirty="0" smtClean="0">
                <a:hlinkClick r:id="rId5" action="ppaction://hlinkfile"/>
              </a:rPr>
              <a:t> </a:t>
            </a:r>
            <a:r>
              <a:rPr lang="es-CO" dirty="0" err="1" smtClean="0">
                <a:hlinkClick r:id="rId5" action="ppaction://hlinkfile"/>
              </a:rPr>
              <a:t>Writing</a:t>
            </a:r>
            <a:r>
              <a:rPr lang="es-CO" dirty="0" smtClean="0">
                <a:hlinkClick r:id="rId5" action="ppaction://hlinkfile"/>
              </a:rPr>
              <a:t> </a:t>
            </a:r>
            <a:r>
              <a:rPr lang="es-CO" dirty="0" err="1" smtClean="0">
                <a:hlinkClick r:id="rId5" action="ppaction://hlinkfile"/>
              </a:rPr>
              <a:t>Checklist</a:t>
            </a:r>
            <a:endParaRPr lang="es-CO" dirty="0" smtClean="0"/>
          </a:p>
          <a:p>
            <a:pPr>
              <a:lnSpc>
                <a:spcPct val="150000"/>
              </a:lnSpc>
            </a:pPr>
            <a:r>
              <a:rPr lang="es-CO" dirty="0" err="1" smtClean="0">
                <a:hlinkClick r:id="rId6" action="ppaction://hlinkfile"/>
              </a:rPr>
              <a:t>Presentational</a:t>
            </a:r>
            <a:r>
              <a:rPr lang="es-CO" dirty="0" smtClean="0">
                <a:hlinkClick r:id="rId6" action="ppaction://hlinkfile"/>
              </a:rPr>
              <a:t> </a:t>
            </a:r>
            <a:r>
              <a:rPr lang="es-CO" dirty="0" err="1" smtClean="0">
                <a:hlinkClick r:id="rId6" action="ppaction://hlinkfile"/>
              </a:rPr>
              <a:t>Speaking</a:t>
            </a:r>
            <a:r>
              <a:rPr lang="es-CO" dirty="0" smtClean="0">
                <a:hlinkClick r:id="rId6" action="ppaction://hlinkfile"/>
              </a:rPr>
              <a:t> </a:t>
            </a:r>
            <a:r>
              <a:rPr lang="es-CO" dirty="0" err="1" smtClean="0">
                <a:hlinkClick r:id="rId6" action="ppaction://hlinkfile"/>
              </a:rPr>
              <a:t>Checklist</a:t>
            </a:r>
            <a:r>
              <a:rPr lang="es-CO" dirty="0"/>
              <a:t/>
            </a:r>
            <a:br>
              <a:rPr lang="es-CO" dirty="0"/>
            </a:br>
            <a:endParaRPr lang="es-CO" dirty="0"/>
          </a:p>
        </p:txBody>
      </p:sp>
    </p:spTree>
    <p:extLst>
      <p:ext uri="{BB962C8B-B14F-4D97-AF65-F5344CB8AC3E}">
        <p14:creationId xmlns:p14="http://schemas.microsoft.com/office/powerpoint/2010/main" val="36087972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fontScale="90000"/>
          </a:bodyPr>
          <a:lstStyle/>
          <a:p>
            <a:r>
              <a:rPr lang="en-US" dirty="0"/>
              <a:t>Self-assessment </a:t>
            </a:r>
            <a:r>
              <a:rPr lang="en-US" dirty="0" smtClean="0"/>
              <a:t>checklists</a:t>
            </a:r>
            <a:br>
              <a:rPr lang="en-US" dirty="0" smtClean="0"/>
            </a:br>
            <a:r>
              <a:rPr lang="en-US" dirty="0" smtClean="0"/>
              <a:t>(by the end of the year)</a:t>
            </a:r>
            <a:endParaRPr lang="es-CO" dirty="0"/>
          </a:p>
        </p:txBody>
      </p:sp>
      <p:sp>
        <p:nvSpPr>
          <p:cNvPr id="3" name="Content Placeholder 2"/>
          <p:cNvSpPr>
            <a:spLocks noGrp="1"/>
          </p:cNvSpPr>
          <p:nvPr>
            <p:ph sz="quarter" idx="1"/>
          </p:nvPr>
        </p:nvSpPr>
        <p:spPr>
          <a:xfrm>
            <a:off x="457200" y="1524000"/>
            <a:ext cx="8229600" cy="4525963"/>
          </a:xfrm>
        </p:spPr>
        <p:txBody>
          <a:bodyPr>
            <a:normAutofit/>
          </a:bodyPr>
          <a:lstStyle/>
          <a:p>
            <a:pPr marL="457200" lvl="1" indent="0">
              <a:buNone/>
            </a:pPr>
            <a:endParaRPr lang="es-CO" dirty="0"/>
          </a:p>
        </p:txBody>
      </p:sp>
      <p:graphicFrame>
        <p:nvGraphicFramePr>
          <p:cNvPr id="7" name="Diagram 6"/>
          <p:cNvGraphicFramePr/>
          <p:nvPr>
            <p:extLst>
              <p:ext uri="{D42A27DB-BD31-4B8C-83A1-F6EECF244321}">
                <p14:modId xmlns:p14="http://schemas.microsoft.com/office/powerpoint/2010/main" val="2383123559"/>
              </p:ext>
            </p:extLst>
          </p:nvPr>
        </p:nvGraphicFramePr>
        <p:xfrm>
          <a:off x="457200" y="1524000"/>
          <a:ext cx="8305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4470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	</a:t>
            </a:r>
            <a:endParaRPr lang="es-CO" dirty="0"/>
          </a:p>
        </p:txBody>
      </p:sp>
      <p:sp>
        <p:nvSpPr>
          <p:cNvPr id="3" name="Content Placeholder 2"/>
          <p:cNvSpPr>
            <a:spLocks noGrp="1"/>
          </p:cNvSpPr>
          <p:nvPr>
            <p:ph sz="quarter" idx="1"/>
          </p:nvPr>
        </p:nvSpPr>
        <p:spPr/>
        <p:txBody>
          <a:bodyPr/>
          <a:lstStyle/>
          <a:p>
            <a:r>
              <a:rPr lang="en-US" dirty="0" smtClean="0"/>
              <a:t>Checklists go to level superior</a:t>
            </a:r>
          </a:p>
          <a:p>
            <a:r>
              <a:rPr lang="en-US" dirty="0" smtClean="0"/>
              <a:t>You are not there!</a:t>
            </a:r>
          </a:p>
          <a:p>
            <a:r>
              <a:rPr lang="en-US" dirty="0" smtClean="0"/>
              <a:t>Stop when you cannot answer yes to three in a row.</a:t>
            </a:r>
          </a:p>
          <a:p>
            <a:endParaRPr lang="es-CO" dirty="0"/>
          </a:p>
        </p:txBody>
      </p:sp>
    </p:spTree>
    <p:extLst>
      <p:ext uri="{BB962C8B-B14F-4D97-AF65-F5344CB8AC3E}">
        <p14:creationId xmlns:p14="http://schemas.microsoft.com/office/powerpoint/2010/main" val="4015523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curve</a:t>
            </a:r>
            <a:endParaRPr lang="es-CO" dirty="0"/>
          </a:p>
        </p:txBody>
      </p:sp>
      <p:sp>
        <p:nvSpPr>
          <p:cNvPr id="3" name="Content Placeholder 2"/>
          <p:cNvSpPr>
            <a:spLocks noGrp="1"/>
          </p:cNvSpPr>
          <p:nvPr>
            <p:ph idx="1"/>
          </p:nvPr>
        </p:nvSpPr>
        <p:spPr>
          <a:xfrm>
            <a:off x="549275" y="1567545"/>
            <a:ext cx="8042276" cy="4343400"/>
          </a:xfrm>
        </p:spPr>
        <p:txBody>
          <a:bodyPr/>
          <a:lstStyle/>
          <a:p>
            <a:pPr marL="1546225" lvl="5" indent="0">
              <a:buNone/>
            </a:pPr>
            <a:r>
              <a:rPr lang="en-US" dirty="0" smtClean="0"/>
              <a:t>	</a:t>
            </a:r>
            <a:r>
              <a:rPr lang="en-US" dirty="0"/>
              <a:t> </a:t>
            </a:r>
            <a:r>
              <a:rPr lang="en-US" dirty="0" smtClean="0"/>
              <a:t>     In the heart of practice</a:t>
            </a:r>
          </a:p>
          <a:p>
            <a:pPr marL="1546225" lvl="5" indent="0">
              <a:buNone/>
            </a:pPr>
            <a:endParaRPr lang="en-US" dirty="0"/>
          </a:p>
          <a:p>
            <a:pPr marL="1546225" lvl="5" indent="0">
              <a:buNone/>
            </a:pPr>
            <a:endParaRPr lang="en-US" dirty="0" smtClean="0"/>
          </a:p>
          <a:p>
            <a:pPr marL="1546225" lvl="5" indent="0">
              <a:buNone/>
            </a:pPr>
            <a:endParaRPr lang="en-US" dirty="0"/>
          </a:p>
          <a:p>
            <a:pPr marL="1546225" lvl="5" indent="0">
              <a:buNone/>
            </a:pPr>
            <a:endParaRPr lang="en-US" dirty="0" smtClean="0"/>
          </a:p>
          <a:p>
            <a:pPr marL="1546225" lvl="5" indent="0">
              <a:buNone/>
            </a:pPr>
            <a:r>
              <a:rPr lang="en-US" dirty="0"/>
              <a:t>	</a:t>
            </a:r>
            <a:r>
              <a:rPr lang="en-US" dirty="0" smtClean="0"/>
              <a:t>			    What they remember</a:t>
            </a:r>
          </a:p>
          <a:p>
            <a:pPr marL="1546225" lvl="5" indent="0">
              <a:buNone/>
            </a:pPr>
            <a:endParaRPr lang="en-US" dirty="0"/>
          </a:p>
          <a:p>
            <a:pPr marL="1546225" lvl="5" indent="0">
              <a:buNone/>
            </a:pPr>
            <a:endParaRPr lang="en-US" dirty="0" smtClean="0"/>
          </a:p>
          <a:p>
            <a:pPr marL="1546225" lvl="5" indent="0">
              <a:buNone/>
            </a:pPr>
            <a:endParaRPr lang="en-US" dirty="0"/>
          </a:p>
          <a:p>
            <a:pPr marL="1546225" lvl="5" indent="0">
              <a:buNone/>
            </a:pPr>
            <a:endParaRPr lang="en-US" dirty="0" smtClean="0"/>
          </a:p>
          <a:p>
            <a:pPr marL="1546225" lvl="5" indent="0">
              <a:buNone/>
            </a:pPr>
            <a:r>
              <a:rPr lang="en-US" dirty="0" smtClean="0"/>
              <a:t>Where they begin</a:t>
            </a:r>
          </a:p>
        </p:txBody>
      </p:sp>
      <p:sp>
        <p:nvSpPr>
          <p:cNvPr id="4" name="Freeform 3"/>
          <p:cNvSpPr/>
          <p:nvPr/>
        </p:nvSpPr>
        <p:spPr>
          <a:xfrm>
            <a:off x="2220686" y="2093056"/>
            <a:ext cx="4807373" cy="2740201"/>
          </a:xfrm>
          <a:custGeom>
            <a:avLst/>
            <a:gdLst>
              <a:gd name="connsiteX0" fmla="*/ 0 w 4807373"/>
              <a:gd name="connsiteY0" fmla="*/ 2740201 h 2740201"/>
              <a:gd name="connsiteX1" fmla="*/ 1426028 w 4807373"/>
              <a:gd name="connsiteY1" fmla="*/ 29658 h 2740201"/>
              <a:gd name="connsiteX2" fmla="*/ 2808514 w 4807373"/>
              <a:gd name="connsiteY2" fmla="*/ 1314173 h 2740201"/>
              <a:gd name="connsiteX3" fmla="*/ 4582886 w 4807373"/>
              <a:gd name="connsiteY3" fmla="*/ 1597201 h 2740201"/>
              <a:gd name="connsiteX4" fmla="*/ 4724400 w 4807373"/>
              <a:gd name="connsiteY4" fmla="*/ 1608087 h 2740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7373" h="2740201">
                <a:moveTo>
                  <a:pt x="0" y="2740201"/>
                </a:moveTo>
                <a:cubicBezTo>
                  <a:pt x="478971" y="1503765"/>
                  <a:pt x="957942" y="267329"/>
                  <a:pt x="1426028" y="29658"/>
                </a:cubicBezTo>
                <a:cubicBezTo>
                  <a:pt x="1894114" y="-208013"/>
                  <a:pt x="2282371" y="1052916"/>
                  <a:pt x="2808514" y="1314173"/>
                </a:cubicBezTo>
                <a:cubicBezTo>
                  <a:pt x="3334657" y="1575430"/>
                  <a:pt x="4263572" y="1548215"/>
                  <a:pt x="4582886" y="1597201"/>
                </a:cubicBezTo>
                <a:cubicBezTo>
                  <a:pt x="4902200" y="1646187"/>
                  <a:pt x="4813300" y="1627137"/>
                  <a:pt x="4724400" y="1608087"/>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9269705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Dossier	</a:t>
            </a:r>
            <a:endParaRPr lang="es-CO" dirty="0"/>
          </a:p>
        </p:txBody>
      </p:sp>
      <p:sp>
        <p:nvSpPr>
          <p:cNvPr id="3" name="Content Placeholder 2"/>
          <p:cNvSpPr>
            <a:spLocks noGrp="1"/>
          </p:cNvSpPr>
          <p:nvPr>
            <p:ph sz="quarter" idx="1"/>
          </p:nvPr>
        </p:nvSpPr>
        <p:spPr/>
        <p:txBody>
          <a:bodyPr/>
          <a:lstStyle/>
          <a:p>
            <a:r>
              <a:rPr lang="en-US" dirty="0" smtClean="0"/>
              <a:t>If you have any files on your server that would back up any of the “I can” statements, upload them to Google Drive</a:t>
            </a:r>
          </a:p>
          <a:p>
            <a:pPr lvl="1"/>
            <a:r>
              <a:rPr lang="en-US" dirty="0" err="1" smtClean="0"/>
              <a:t>PowerPoints</a:t>
            </a:r>
            <a:endParaRPr lang="en-US" dirty="0" smtClean="0"/>
          </a:p>
          <a:p>
            <a:pPr lvl="1"/>
            <a:r>
              <a:rPr lang="en-US" dirty="0" smtClean="0"/>
              <a:t>essays (take pic with phone cam and email)</a:t>
            </a:r>
          </a:p>
          <a:p>
            <a:pPr lvl="1"/>
            <a:r>
              <a:rPr lang="en-US" dirty="0" smtClean="0"/>
              <a:t>recorded conversations</a:t>
            </a:r>
          </a:p>
          <a:p>
            <a:pPr lvl="1"/>
            <a:r>
              <a:rPr lang="en-US" smtClean="0"/>
              <a:t>etc.</a:t>
            </a:r>
            <a:endParaRPr lang="es-CO"/>
          </a:p>
        </p:txBody>
      </p:sp>
    </p:spTree>
    <p:extLst>
      <p:ext uri="{BB962C8B-B14F-4D97-AF65-F5344CB8AC3E}">
        <p14:creationId xmlns:p14="http://schemas.microsoft.com/office/powerpoint/2010/main" val="42260013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Instructions	</a:t>
            </a:r>
            <a:endParaRPr lang="es-CO" dirty="0"/>
          </a:p>
        </p:txBody>
      </p:sp>
      <p:sp>
        <p:nvSpPr>
          <p:cNvPr id="3" name="Content Placeholder 2"/>
          <p:cNvSpPr>
            <a:spLocks noGrp="1"/>
          </p:cNvSpPr>
          <p:nvPr>
            <p:ph sz="quarter" idx="1"/>
          </p:nvPr>
        </p:nvSpPr>
        <p:spPr>
          <a:xfrm>
            <a:off x="304800" y="1295400"/>
            <a:ext cx="8839200" cy="5105400"/>
          </a:xfrm>
        </p:spPr>
        <p:txBody>
          <a:bodyPr>
            <a:normAutofit fontScale="85000" lnSpcReduction="10000"/>
          </a:bodyPr>
          <a:lstStyle/>
          <a:p>
            <a:pPr marL="274320" lvl="1">
              <a:buClr>
                <a:schemeClr val="accent1"/>
              </a:buClr>
              <a:buSzPct val="85000"/>
              <a:buFont typeface="Wingdings 2"/>
              <a:buChar char=""/>
            </a:pPr>
            <a:r>
              <a:rPr lang="en-US" sz="2000" dirty="0" smtClean="0"/>
              <a:t>Open Google Drive in </a:t>
            </a:r>
            <a:r>
              <a:rPr lang="en-US" sz="2000" dirty="0" err="1" smtClean="0">
                <a:solidFill>
                  <a:srgbClr val="FF0000"/>
                </a:solidFill>
              </a:rPr>
              <a:t>FireFox</a:t>
            </a:r>
            <a:endParaRPr lang="en-US" sz="2000" dirty="0" smtClean="0"/>
          </a:p>
          <a:p>
            <a:r>
              <a:rPr lang="en-US" sz="2000" dirty="0" smtClean="0"/>
              <a:t>Sign in with </a:t>
            </a:r>
            <a:r>
              <a:rPr lang="en-US" sz="2000" dirty="0" smtClean="0">
                <a:solidFill>
                  <a:srgbClr val="FF0000"/>
                </a:solidFill>
              </a:rPr>
              <a:t>student#@hudson.k12.oh.us  </a:t>
            </a:r>
            <a:r>
              <a:rPr lang="en-US" sz="2000" dirty="0" smtClean="0"/>
              <a:t>password is your birthday</a:t>
            </a:r>
          </a:p>
          <a:p>
            <a:r>
              <a:rPr lang="en-US" sz="2000" dirty="0"/>
              <a:t>C</a:t>
            </a:r>
            <a:r>
              <a:rPr lang="en-US" sz="2000" dirty="0" smtClean="0"/>
              <a:t>reate a folder called LinguaFolio  </a:t>
            </a:r>
          </a:p>
          <a:p>
            <a:r>
              <a:rPr lang="en-US" sz="2000" dirty="0" smtClean="0"/>
              <a:t>Go to  ncssfl.org/secure in another window</a:t>
            </a:r>
          </a:p>
          <a:p>
            <a:r>
              <a:rPr lang="en-US" sz="2000" dirty="0" smtClean="0"/>
              <a:t>Go to Biography </a:t>
            </a:r>
          </a:p>
          <a:p>
            <a:r>
              <a:rPr lang="en-US" sz="2000" dirty="0" smtClean="0"/>
              <a:t>Start with b Learning inventory in </a:t>
            </a:r>
            <a:r>
              <a:rPr lang="en-US" sz="2000" dirty="0" smtClean="0">
                <a:solidFill>
                  <a:srgbClr val="FF0000"/>
                </a:solidFill>
              </a:rPr>
              <a:t>Word</a:t>
            </a:r>
            <a:r>
              <a:rPr lang="en-US" sz="2000" dirty="0" smtClean="0"/>
              <a:t> (don’t do cover page)</a:t>
            </a:r>
          </a:p>
          <a:p>
            <a:r>
              <a:rPr lang="en-US" sz="2000" dirty="0" smtClean="0"/>
              <a:t>Fill in </a:t>
            </a:r>
          </a:p>
          <a:p>
            <a:r>
              <a:rPr lang="en-US" sz="2000" dirty="0" smtClean="0"/>
              <a:t>Save as </a:t>
            </a:r>
            <a:r>
              <a:rPr lang="en-US" sz="2000" dirty="0" smtClean="0">
                <a:solidFill>
                  <a:srgbClr val="FF0000"/>
                </a:solidFill>
              </a:rPr>
              <a:t>PDF</a:t>
            </a:r>
            <a:r>
              <a:rPr lang="en-US" sz="2000" dirty="0" smtClean="0"/>
              <a:t> (add your name to the file already there) on desktop in temporary storage folder.</a:t>
            </a:r>
          </a:p>
          <a:p>
            <a:r>
              <a:rPr lang="en-US" sz="2000" dirty="0" smtClean="0"/>
              <a:t>Drag file into the LinguaFolio folder on the Google Drive.  (have both windows open)</a:t>
            </a:r>
          </a:p>
          <a:p>
            <a:r>
              <a:rPr lang="en-US" sz="2000" dirty="0" smtClean="0"/>
              <a:t>Follow procedures for the rest of the files</a:t>
            </a:r>
          </a:p>
          <a:p>
            <a:endParaRPr lang="en-US" dirty="0" smtClean="0"/>
          </a:p>
          <a:p>
            <a:endParaRPr lang="es-CO" dirty="0"/>
          </a:p>
        </p:txBody>
      </p:sp>
    </p:spTree>
    <p:extLst>
      <p:ext uri="{BB962C8B-B14F-4D97-AF65-F5344CB8AC3E}">
        <p14:creationId xmlns:p14="http://schemas.microsoft.com/office/powerpoint/2010/main" val="11063335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IPA </a:t>
            </a:r>
            <a:r>
              <a:rPr lang="en-US" sz="2800" dirty="0" smtClean="0"/>
              <a:t>(Integrated Proficiency Assessment)</a:t>
            </a:r>
            <a:endParaRPr lang="en-US" sz="2800" dirty="0"/>
          </a:p>
        </p:txBody>
      </p:sp>
      <p:pic>
        <p:nvPicPr>
          <p:cNvPr id="4" name="Content Placeholder 3"/>
          <p:cNvPicPr>
            <a:picLocks noGrp="1" noChangeAspect="1"/>
          </p:cNvPicPr>
          <p:nvPr>
            <p:ph idx="1"/>
          </p:nvPr>
        </p:nvPicPr>
        <p:blipFill>
          <a:blip r:embed="rId2"/>
          <a:srcRect l="-11969" r="-11969"/>
          <a:stretch>
            <a:fillRect/>
          </a:stretch>
        </p:blipFill>
        <p:spPr/>
      </p:pic>
    </p:spTree>
    <p:extLst>
      <p:ext uri="{BB962C8B-B14F-4D97-AF65-F5344CB8AC3E}">
        <p14:creationId xmlns:p14="http://schemas.microsoft.com/office/powerpoint/2010/main" val="17701996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4662" r="-4662"/>
          <a:stretch>
            <a:fillRect/>
          </a:stretch>
        </p:blipFill>
        <p:spPr>
          <a:xfrm>
            <a:off x="549275" y="565149"/>
            <a:ext cx="8042275" cy="5706813"/>
          </a:xfrm>
        </p:spPr>
      </p:pic>
    </p:spTree>
    <p:extLst>
      <p:ext uri="{BB962C8B-B14F-4D97-AF65-F5344CB8AC3E}">
        <p14:creationId xmlns:p14="http://schemas.microsoft.com/office/powerpoint/2010/main" val="6169069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7362" r="-7362"/>
          <a:stretch>
            <a:fillRect/>
          </a:stretch>
        </p:blipFill>
        <p:spPr>
          <a:xfrm>
            <a:off x="549275" y="580157"/>
            <a:ext cx="8042276" cy="5363444"/>
          </a:xfrm>
        </p:spPr>
      </p:pic>
    </p:spTree>
    <p:extLst>
      <p:ext uri="{BB962C8B-B14F-4D97-AF65-F5344CB8AC3E}">
        <p14:creationId xmlns:p14="http://schemas.microsoft.com/office/powerpoint/2010/main" val="18820497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rcRect l="-24166" r="-24166"/>
          <a:stretch>
            <a:fillRect/>
          </a:stretch>
        </p:blipFill>
        <p:spPr>
          <a:xfrm>
            <a:off x="-704939" y="313597"/>
            <a:ext cx="10519159" cy="6153913"/>
          </a:xfrm>
        </p:spPr>
      </p:pic>
    </p:spTree>
    <p:extLst>
      <p:ext uri="{BB962C8B-B14F-4D97-AF65-F5344CB8AC3E}">
        <p14:creationId xmlns:p14="http://schemas.microsoft.com/office/powerpoint/2010/main" val="42606198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IPA </a:t>
            </a:r>
            <a:r>
              <a:rPr lang="en-US" sz="2800" dirty="0"/>
              <a:t>(Integrated Proficiency Assessment)</a:t>
            </a:r>
          </a:p>
        </p:txBody>
      </p:sp>
      <p:pic>
        <p:nvPicPr>
          <p:cNvPr id="4" name="Content Placeholder 3"/>
          <p:cNvPicPr>
            <a:picLocks noGrp="1" noChangeAspect="1"/>
          </p:cNvPicPr>
          <p:nvPr>
            <p:ph idx="1"/>
          </p:nvPr>
        </p:nvPicPr>
        <p:blipFill rotWithShape="1">
          <a:blip r:embed="rId2"/>
          <a:srcRect l="-9350" t="4645" r="-4732" b="-4645"/>
          <a:stretch/>
        </p:blipFill>
        <p:spPr>
          <a:xfrm>
            <a:off x="549274" y="1444532"/>
            <a:ext cx="8042275" cy="5257800"/>
          </a:xfrm>
        </p:spPr>
      </p:pic>
    </p:spTree>
    <p:extLst>
      <p:ext uri="{BB962C8B-B14F-4D97-AF65-F5344CB8AC3E}">
        <p14:creationId xmlns:p14="http://schemas.microsoft.com/office/powerpoint/2010/main" val="28979014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srcRect t="2154" b="2154"/>
          <a:stretch>
            <a:fillRect/>
          </a:stretch>
        </p:blipFill>
        <p:spPr>
          <a:xfrm>
            <a:off x="392113" y="423863"/>
            <a:ext cx="8199437" cy="5519737"/>
          </a:xfrm>
        </p:spPr>
      </p:pic>
    </p:spTree>
    <p:extLst>
      <p:ext uri="{BB962C8B-B14F-4D97-AF65-F5344CB8AC3E}">
        <p14:creationId xmlns:p14="http://schemas.microsoft.com/office/powerpoint/2010/main" val="38055095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Integrated Performance Assessments</a:t>
            </a:r>
            <a:endParaRPr lang="es-CO" dirty="0"/>
          </a:p>
        </p:txBody>
      </p:sp>
      <p:sp>
        <p:nvSpPr>
          <p:cNvPr id="3" name="Content Placeholder 2"/>
          <p:cNvSpPr>
            <a:spLocks noGrp="1"/>
          </p:cNvSpPr>
          <p:nvPr>
            <p:ph sz="quarter" idx="1"/>
          </p:nvPr>
        </p:nvSpPr>
        <p:spPr/>
        <p:txBody>
          <a:bodyPr/>
          <a:lstStyle/>
          <a:p>
            <a:r>
              <a:rPr lang="en-US" dirty="0" smtClean="0"/>
              <a:t>Theme schools</a:t>
            </a:r>
          </a:p>
          <a:p>
            <a:endParaRPr lang="en-US" dirty="0"/>
          </a:p>
          <a:p>
            <a:pPr lvl="1"/>
            <a:r>
              <a:rPr lang="en-US" dirty="0" smtClean="0"/>
              <a:t>Read about grading systems/classes/ etc.</a:t>
            </a:r>
          </a:p>
          <a:p>
            <a:endParaRPr lang="en-US" dirty="0" smtClean="0"/>
          </a:p>
          <a:p>
            <a:pPr lvl="1"/>
            <a:r>
              <a:rPr lang="en-US" dirty="0" smtClean="0"/>
              <a:t>Skype with student in another country</a:t>
            </a:r>
          </a:p>
          <a:p>
            <a:endParaRPr lang="en-US" dirty="0" smtClean="0"/>
          </a:p>
          <a:p>
            <a:pPr lvl="1"/>
            <a:r>
              <a:rPr lang="en-US" dirty="0" smtClean="0"/>
              <a:t>Do a Venn diagram of comparisons and write a paragraph about which the student would prefer</a:t>
            </a:r>
          </a:p>
          <a:p>
            <a:endParaRPr lang="en-US" dirty="0" smtClean="0"/>
          </a:p>
        </p:txBody>
      </p:sp>
    </p:spTree>
    <p:extLst>
      <p:ext uri="{BB962C8B-B14F-4D97-AF65-F5344CB8AC3E}">
        <p14:creationId xmlns:p14="http://schemas.microsoft.com/office/powerpoint/2010/main" val="30462580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Integrated </a:t>
            </a:r>
            <a:r>
              <a:rPr lang="en-US" dirty="0" smtClean="0"/>
              <a:t>Performance </a:t>
            </a:r>
            <a:r>
              <a:rPr lang="en-US" dirty="0"/>
              <a:t>Assessments</a:t>
            </a:r>
            <a:endParaRPr lang="es-CO" dirty="0"/>
          </a:p>
        </p:txBody>
      </p:sp>
      <p:sp>
        <p:nvSpPr>
          <p:cNvPr id="3" name="Content Placeholder 2"/>
          <p:cNvSpPr>
            <a:spLocks noGrp="1"/>
          </p:cNvSpPr>
          <p:nvPr>
            <p:ph sz="quarter" idx="1"/>
          </p:nvPr>
        </p:nvSpPr>
        <p:spPr/>
        <p:txBody>
          <a:bodyPr/>
          <a:lstStyle/>
          <a:p>
            <a:r>
              <a:rPr lang="en-US" dirty="0" smtClean="0"/>
              <a:t>Theme-  shopping and clothes</a:t>
            </a:r>
          </a:p>
          <a:p>
            <a:pPr lvl="1"/>
            <a:r>
              <a:rPr lang="en-US" dirty="0" smtClean="0"/>
              <a:t>Have students go to a store’s website</a:t>
            </a:r>
          </a:p>
          <a:p>
            <a:endParaRPr lang="en-US" dirty="0"/>
          </a:p>
          <a:p>
            <a:pPr lvl="1"/>
            <a:r>
              <a:rPr lang="en-US" dirty="0" smtClean="0"/>
              <a:t>Talk with partners about what they found on sale or what they are going to buy</a:t>
            </a:r>
          </a:p>
          <a:p>
            <a:endParaRPr lang="en-US" dirty="0" smtClean="0"/>
          </a:p>
          <a:p>
            <a:pPr lvl="1"/>
            <a:r>
              <a:rPr lang="en-US" dirty="0" smtClean="0"/>
              <a:t>Write an email to mom about the cool stores 			in Madrid and what you found to buy 			online.</a:t>
            </a:r>
          </a:p>
          <a:p>
            <a:pPr marL="0" indent="0">
              <a:buNone/>
            </a:pPr>
            <a:endParaRPr lang="en-US" dirty="0"/>
          </a:p>
          <a:p>
            <a:pPr marL="0" indent="0">
              <a:buNone/>
            </a:pPr>
            <a:endParaRPr lang="en-US" dirty="0" smtClean="0"/>
          </a:p>
        </p:txBody>
      </p:sp>
    </p:spTree>
    <p:extLst>
      <p:ext uri="{BB962C8B-B14F-4D97-AF65-F5344CB8AC3E}">
        <p14:creationId xmlns:p14="http://schemas.microsoft.com/office/powerpoint/2010/main" val="2964279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96424"/>
            <a:ext cx="8042276" cy="2274437"/>
          </a:xfrm>
        </p:spPr>
        <p:txBody>
          <a:bodyPr/>
          <a:lstStyle/>
          <a:p>
            <a:r>
              <a:rPr lang="en-US" dirty="0" smtClean="0"/>
              <a:t/>
            </a:r>
            <a:br>
              <a:rPr lang="en-US" dirty="0" smtClean="0"/>
            </a:br>
            <a:r>
              <a:rPr lang="en-US" dirty="0" smtClean="0"/>
              <a:t>Same old, same old?</a:t>
            </a:r>
            <a:r>
              <a:rPr lang="en-US" dirty="0"/>
              <a:t> </a:t>
            </a:r>
            <a:r>
              <a:rPr lang="en-US" dirty="0" smtClean="0"/>
              <a:t/>
            </a:r>
            <a:br>
              <a:rPr lang="en-US" dirty="0" smtClean="0"/>
            </a:br>
            <a:r>
              <a:rPr lang="en-US" sz="4000" dirty="0" smtClean="0"/>
              <a:t>Change </a:t>
            </a:r>
            <a:r>
              <a:rPr lang="en-US" sz="4000" dirty="0"/>
              <a:t>in </a:t>
            </a:r>
            <a:r>
              <a:rPr lang="en-US" sz="4000" dirty="0" smtClean="0"/>
              <a:t>standards focus</a:t>
            </a:r>
            <a:r>
              <a:rPr lang="en-US" sz="4000" dirty="0"/>
              <a:t/>
            </a:r>
            <a:br>
              <a:rPr lang="en-US" sz="4000" dirty="0"/>
            </a:br>
            <a:r>
              <a:rPr lang="en-US" dirty="0" smtClean="0"/>
              <a:t>		</a:t>
            </a:r>
            <a:endParaRPr lang="en-US" dirty="0"/>
          </a:p>
        </p:txBody>
      </p:sp>
      <p:pic>
        <p:nvPicPr>
          <p:cNvPr id="4" name="Content Placeholder 3"/>
          <p:cNvPicPr>
            <a:picLocks noGrp="1" noChangeAspect="1"/>
          </p:cNvPicPr>
          <p:nvPr>
            <p:ph idx="1"/>
          </p:nvPr>
        </p:nvPicPr>
        <p:blipFill rotWithShape="1">
          <a:blip r:embed="rId2"/>
          <a:srcRect l="10829" r="23195"/>
          <a:stretch/>
        </p:blipFill>
        <p:spPr>
          <a:xfrm>
            <a:off x="4757057" y="2285804"/>
            <a:ext cx="3243943" cy="3497604"/>
          </a:xfr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72" y="2285804"/>
            <a:ext cx="3406757" cy="341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10342" y="5878286"/>
            <a:ext cx="7717971" cy="584775"/>
          </a:xfrm>
          <a:prstGeom prst="rect">
            <a:avLst/>
          </a:prstGeom>
          <a:noFill/>
        </p:spPr>
        <p:txBody>
          <a:bodyPr wrap="square" rtlCol="0">
            <a:spAutoFit/>
          </a:bodyPr>
          <a:lstStyle/>
          <a:p>
            <a:r>
              <a:rPr lang="en-US" sz="3200" dirty="0" smtClean="0"/>
              <a:t>    original		      more communicative </a:t>
            </a:r>
            <a:endParaRPr lang="es-CO" sz="3200" dirty="0"/>
          </a:p>
        </p:txBody>
      </p:sp>
    </p:spTree>
    <p:extLst>
      <p:ext uri="{BB962C8B-B14F-4D97-AF65-F5344CB8AC3E}">
        <p14:creationId xmlns:p14="http://schemas.microsoft.com/office/powerpoint/2010/main" val="29520580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IPA</a:t>
            </a:r>
            <a:endParaRPr lang="es-CO" dirty="0"/>
          </a:p>
        </p:txBody>
      </p:sp>
      <p:sp>
        <p:nvSpPr>
          <p:cNvPr id="3" name="Content Placeholder 2"/>
          <p:cNvSpPr>
            <a:spLocks noGrp="1"/>
          </p:cNvSpPr>
          <p:nvPr>
            <p:ph idx="1"/>
          </p:nvPr>
        </p:nvSpPr>
        <p:spPr/>
        <p:txBody>
          <a:bodyPr/>
          <a:lstStyle/>
          <a:p>
            <a:r>
              <a:rPr lang="en-US" dirty="0" smtClean="0">
                <a:hlinkClick r:id="rId2"/>
              </a:rPr>
              <a:t>South Carolina</a:t>
            </a:r>
            <a:r>
              <a:rPr lang="en-US" dirty="0" smtClean="0"/>
              <a:t>           </a:t>
            </a:r>
            <a:r>
              <a:rPr lang="en-US" dirty="0" smtClean="0">
                <a:hlinkClick r:id="rId3" action="ppaction://hlinkfile"/>
              </a:rPr>
              <a:t>File</a:t>
            </a:r>
            <a:endParaRPr lang="en-US" dirty="0" smtClean="0"/>
          </a:p>
          <a:p>
            <a:endParaRPr lang="es-CO" dirty="0"/>
          </a:p>
        </p:txBody>
      </p:sp>
    </p:spTree>
    <p:extLst>
      <p:ext uri="{BB962C8B-B14F-4D97-AF65-F5344CB8AC3E}">
        <p14:creationId xmlns:p14="http://schemas.microsoft.com/office/powerpoint/2010/main" val="31460539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articulation	</a:t>
            </a:r>
            <a:endParaRPr lang="en-US" dirty="0"/>
          </a:p>
        </p:txBody>
      </p:sp>
      <p:sp>
        <p:nvSpPr>
          <p:cNvPr id="3" name="Content Placeholder 2"/>
          <p:cNvSpPr>
            <a:spLocks noGrp="1"/>
          </p:cNvSpPr>
          <p:nvPr>
            <p:ph idx="1"/>
          </p:nvPr>
        </p:nvSpPr>
        <p:spPr/>
        <p:txBody>
          <a:bodyPr/>
          <a:lstStyle/>
          <a:p>
            <a:r>
              <a:rPr lang="en-US" dirty="0" smtClean="0"/>
              <a:t>Whether you are the only teacher, or you work in a group, you need to articulate vertically so you know what is expected at each level.</a:t>
            </a:r>
          </a:p>
          <a:p>
            <a:r>
              <a:rPr lang="en-US" dirty="0" smtClean="0"/>
              <a:t>Start with your highest level and have all teachers involved in the decisions.</a:t>
            </a:r>
          </a:p>
          <a:p>
            <a:r>
              <a:rPr lang="en-US" dirty="0" smtClean="0"/>
              <a:t>Create rubrics or use the ones from ACTFL</a:t>
            </a:r>
          </a:p>
          <a:p>
            <a:endParaRPr lang="en-US" dirty="0"/>
          </a:p>
        </p:txBody>
      </p:sp>
    </p:spTree>
    <p:extLst>
      <p:ext uri="{BB962C8B-B14F-4D97-AF65-F5344CB8AC3E}">
        <p14:creationId xmlns:p14="http://schemas.microsoft.com/office/powerpoint/2010/main" val="21363020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Learning Objectives</a:t>
            </a:r>
            <a:endParaRPr lang="es-CO" dirty="0"/>
          </a:p>
        </p:txBody>
      </p:sp>
      <p:sp>
        <p:nvSpPr>
          <p:cNvPr id="3" name="Content Placeholder 2"/>
          <p:cNvSpPr>
            <a:spLocks noGrp="1"/>
          </p:cNvSpPr>
          <p:nvPr>
            <p:ph sz="quarter" idx="1"/>
          </p:nvPr>
        </p:nvSpPr>
        <p:spPr>
          <a:xfrm>
            <a:off x="304800" y="1524000"/>
            <a:ext cx="8503920" cy="4572000"/>
          </a:xfrm>
        </p:spPr>
        <p:txBody>
          <a:bodyPr>
            <a:normAutofit/>
          </a:bodyPr>
          <a:lstStyle/>
          <a:p>
            <a:r>
              <a:rPr lang="en-US" dirty="0" smtClean="0"/>
              <a:t>Teacher evaluation</a:t>
            </a:r>
          </a:p>
          <a:p>
            <a:pPr lvl="1"/>
            <a:r>
              <a:rPr lang="en-US" dirty="0" smtClean="0"/>
              <a:t>50% on student performance</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marL="274320" lvl="1" indent="0">
              <a:buNone/>
            </a:pPr>
            <a:r>
              <a:rPr lang="en-US" dirty="0" smtClean="0"/>
              <a:t>Ohio Department of Education</a:t>
            </a:r>
            <a:endParaRPr lang="en-US" dirty="0"/>
          </a:p>
          <a:p>
            <a:pPr marL="274320" lvl="1" indent="0">
              <a:buNone/>
            </a:pPr>
            <a:endParaRPr lang="en-US" dirty="0" smtClean="0"/>
          </a:p>
          <a:p>
            <a:pPr lvl="1"/>
            <a:endParaRPr lang="en-US" dirty="0" smtClean="0"/>
          </a:p>
          <a:p>
            <a:endParaRPr lang="es-CO"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200" y="2667000"/>
            <a:ext cx="7924800" cy="2993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31727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Learning Objectives</a:t>
            </a:r>
            <a:endParaRPr lang="es-CO" dirty="0"/>
          </a:p>
        </p:txBody>
      </p:sp>
      <p:sp>
        <p:nvSpPr>
          <p:cNvPr id="3" name="Content Placeholder 2"/>
          <p:cNvSpPr>
            <a:spLocks noGrp="1"/>
          </p:cNvSpPr>
          <p:nvPr>
            <p:ph sz="quarter" idx="1"/>
          </p:nvPr>
        </p:nvSpPr>
        <p:spPr/>
        <p:txBody>
          <a:bodyPr>
            <a:normAutofit fontScale="85000" lnSpcReduction="2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dirty="0" smtClean="0"/>
              <a:t>Ohio Department of Education</a:t>
            </a:r>
            <a:endParaRPr lang="es-CO"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81000" y="1828800"/>
            <a:ext cx="8029575" cy="3554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88718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ODE site</a:t>
            </a:r>
            <a:endParaRPr lang="es-CO" dirty="0"/>
          </a:p>
        </p:txBody>
      </p:sp>
      <p:sp>
        <p:nvSpPr>
          <p:cNvPr id="3" name="Content Placeholder 2"/>
          <p:cNvSpPr>
            <a:spLocks noGrp="1"/>
          </p:cNvSpPr>
          <p:nvPr>
            <p:ph sz="quarter" idx="1"/>
          </p:nvPr>
        </p:nvSpPr>
        <p:spPr/>
        <p:txBody>
          <a:bodyPr>
            <a:normAutofit fontScale="85000" lnSpcReduction="20000"/>
          </a:bodyPr>
          <a:lstStyle/>
          <a:p>
            <a:r>
              <a:rPr lang="en-US" dirty="0" smtClean="0"/>
              <a:t>Google ODE</a:t>
            </a:r>
          </a:p>
          <a:p>
            <a:endParaRPr lang="en-US" dirty="0" smtClean="0"/>
          </a:p>
          <a:p>
            <a:r>
              <a:rPr lang="en-US" dirty="0" smtClean="0"/>
              <a:t>Educator Evaluation</a:t>
            </a:r>
          </a:p>
          <a:p>
            <a:endParaRPr lang="en-US" dirty="0" smtClean="0"/>
          </a:p>
          <a:p>
            <a:r>
              <a:rPr lang="en-US" dirty="0" smtClean="0"/>
              <a:t>Student Growth Measures (learn more)</a:t>
            </a:r>
          </a:p>
          <a:p>
            <a:endParaRPr lang="en-US" dirty="0" smtClean="0"/>
          </a:p>
          <a:p>
            <a:r>
              <a:rPr lang="en-US" dirty="0" smtClean="0"/>
              <a:t>All the documents you need are there</a:t>
            </a:r>
          </a:p>
          <a:p>
            <a:pPr lvl="1"/>
            <a:r>
              <a:rPr lang="es-CO" dirty="0" err="1">
                <a:hlinkClick r:id="rId2"/>
              </a:rPr>
              <a:t>Student</a:t>
            </a:r>
            <a:r>
              <a:rPr lang="es-CO" dirty="0">
                <a:hlinkClick r:id="rId2"/>
              </a:rPr>
              <a:t> </a:t>
            </a:r>
            <a:r>
              <a:rPr lang="es-CO" dirty="0" err="1">
                <a:hlinkClick r:id="rId2"/>
              </a:rPr>
              <a:t>Learning</a:t>
            </a:r>
            <a:r>
              <a:rPr lang="es-CO" dirty="0">
                <a:hlinkClick r:id="rId2"/>
              </a:rPr>
              <a:t> </a:t>
            </a:r>
            <a:r>
              <a:rPr lang="es-CO" dirty="0" err="1">
                <a:hlinkClick r:id="rId2"/>
              </a:rPr>
              <a:t>Objectives</a:t>
            </a:r>
            <a:r>
              <a:rPr lang="es-CO" dirty="0">
                <a:hlinkClick r:id="rId2"/>
              </a:rPr>
              <a:t> </a:t>
            </a:r>
            <a:r>
              <a:rPr lang="es-CO" dirty="0" err="1" smtClean="0">
                <a:hlinkClick r:id="rId2"/>
              </a:rPr>
              <a:t>Guidebook</a:t>
            </a:r>
            <a:endParaRPr lang="es-CO" dirty="0" smtClean="0"/>
          </a:p>
          <a:p>
            <a:pPr lvl="1"/>
            <a:r>
              <a:rPr lang="es-CO" dirty="0">
                <a:hlinkClick r:id="rId3"/>
              </a:rPr>
              <a:t>SLO </a:t>
            </a:r>
            <a:r>
              <a:rPr lang="es-CO" dirty="0" err="1">
                <a:hlinkClick r:id="rId3"/>
              </a:rPr>
              <a:t>Scoring</a:t>
            </a:r>
            <a:r>
              <a:rPr lang="es-CO" dirty="0">
                <a:hlinkClick r:id="rId3"/>
              </a:rPr>
              <a:t> </a:t>
            </a:r>
            <a:r>
              <a:rPr lang="es-CO" dirty="0" err="1">
                <a:hlinkClick r:id="rId3"/>
              </a:rPr>
              <a:t>Template</a:t>
            </a:r>
            <a:r>
              <a:rPr lang="es-CO" dirty="0"/>
              <a:t> </a:t>
            </a:r>
            <a:endParaRPr lang="es-CO" dirty="0" smtClean="0"/>
          </a:p>
          <a:p>
            <a:pPr lvl="1"/>
            <a:r>
              <a:rPr lang="en-US" dirty="0" smtClean="0"/>
              <a:t>Example of annotated World Language SLO</a:t>
            </a:r>
          </a:p>
          <a:p>
            <a:pPr lvl="1"/>
            <a:endParaRPr lang="es-CO" dirty="0"/>
          </a:p>
        </p:txBody>
      </p:sp>
      <p:sp>
        <p:nvSpPr>
          <p:cNvPr id="4" name="Down Arrow 3"/>
          <p:cNvSpPr/>
          <p:nvPr/>
        </p:nvSpPr>
        <p:spPr>
          <a:xfrm>
            <a:off x="1524000" y="2057400"/>
            <a:ext cx="4572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Down Arrow 4"/>
          <p:cNvSpPr/>
          <p:nvPr/>
        </p:nvSpPr>
        <p:spPr>
          <a:xfrm>
            <a:off x="1502228" y="2993571"/>
            <a:ext cx="4572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Down Arrow 5"/>
          <p:cNvSpPr/>
          <p:nvPr/>
        </p:nvSpPr>
        <p:spPr>
          <a:xfrm>
            <a:off x="1524000" y="3820886"/>
            <a:ext cx="4572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6296653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Learning Objectives</a:t>
            </a:r>
            <a:endParaRPr lang="es-CO"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690758370"/>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67983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Autofit/>
          </a:bodyPr>
          <a:lstStyle/>
          <a:p>
            <a:r>
              <a:rPr lang="en-US" sz="3600" dirty="0"/>
              <a:t>Self-assessment </a:t>
            </a:r>
            <a:r>
              <a:rPr lang="en-US" sz="3600" dirty="0" smtClean="0"/>
              <a:t>checklists</a:t>
            </a:r>
            <a:br>
              <a:rPr lang="en-US" sz="3600" dirty="0" smtClean="0"/>
            </a:br>
            <a:r>
              <a:rPr lang="en-US" sz="2400" dirty="0" smtClean="0"/>
              <a:t>1 = 70% 2 = 80% 3 = 90% of “I can” statements</a:t>
            </a:r>
            <a:endParaRPr lang="es-CO" sz="2400" dirty="0"/>
          </a:p>
        </p:txBody>
      </p:sp>
      <p:sp>
        <p:nvSpPr>
          <p:cNvPr id="3" name="Content Placeholder 2"/>
          <p:cNvSpPr>
            <a:spLocks noGrp="1"/>
          </p:cNvSpPr>
          <p:nvPr>
            <p:ph sz="quarter" idx="1"/>
          </p:nvPr>
        </p:nvSpPr>
        <p:spPr>
          <a:xfrm>
            <a:off x="457200" y="1524000"/>
            <a:ext cx="8229600" cy="4525963"/>
          </a:xfrm>
        </p:spPr>
        <p:txBody>
          <a:bodyPr>
            <a:normAutofit/>
          </a:bodyPr>
          <a:lstStyle/>
          <a:p>
            <a:pPr marL="457200" lvl="1" indent="0">
              <a:buNone/>
            </a:pPr>
            <a:endParaRPr lang="es-CO" dirty="0"/>
          </a:p>
        </p:txBody>
      </p:sp>
      <p:graphicFrame>
        <p:nvGraphicFramePr>
          <p:cNvPr id="7" name="Diagram 6"/>
          <p:cNvGraphicFramePr/>
          <p:nvPr>
            <p:extLst>
              <p:ext uri="{D42A27DB-BD31-4B8C-83A1-F6EECF244321}">
                <p14:modId xmlns:p14="http://schemas.microsoft.com/office/powerpoint/2010/main" val="740485387"/>
              </p:ext>
            </p:extLst>
          </p:nvPr>
        </p:nvGraphicFramePr>
        <p:xfrm>
          <a:off x="457200" y="1524000"/>
          <a:ext cx="8305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79102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Wiki</a:t>
            </a:r>
            <a:endParaRPr lang="es-CO" dirty="0"/>
          </a:p>
        </p:txBody>
      </p:sp>
      <p:sp>
        <p:nvSpPr>
          <p:cNvPr id="3" name="Content Placeholder 2"/>
          <p:cNvSpPr>
            <a:spLocks noGrp="1"/>
          </p:cNvSpPr>
          <p:nvPr>
            <p:ph idx="1"/>
          </p:nvPr>
        </p:nvSpPr>
        <p:spPr>
          <a:xfrm>
            <a:off x="549275" y="2250441"/>
            <a:ext cx="8042276" cy="2636519"/>
          </a:xfrm>
        </p:spPr>
        <p:txBody>
          <a:bodyPr>
            <a:normAutofit/>
          </a:bodyPr>
          <a:lstStyle/>
          <a:p>
            <a:r>
              <a:rPr lang="es-CO" sz="4800" u="sng" dirty="0" smtClean="0">
                <a:hlinkClick r:id="rId2"/>
              </a:rPr>
              <a:t>slo2013.wikispaces.com</a:t>
            </a:r>
            <a:r>
              <a:rPr lang="es-CO" sz="4800" u="sng" dirty="0">
                <a:hlinkClick r:id="rId2"/>
              </a:rPr>
              <a:t>/</a:t>
            </a:r>
            <a:endParaRPr lang="es-CO" sz="4800" dirty="0"/>
          </a:p>
        </p:txBody>
      </p:sp>
    </p:spTree>
    <p:extLst>
      <p:ext uri="{BB962C8B-B14F-4D97-AF65-F5344CB8AC3E}">
        <p14:creationId xmlns:p14="http://schemas.microsoft.com/office/powerpoint/2010/main" val="14650235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to </a:t>
            </a:r>
            <a:endParaRPr lang="en-US" dirty="0"/>
          </a:p>
        </p:txBody>
      </p:sp>
      <p:sp>
        <p:nvSpPr>
          <p:cNvPr id="3" name="Content Placeholder 2"/>
          <p:cNvSpPr>
            <a:spLocks noGrp="1"/>
          </p:cNvSpPr>
          <p:nvPr>
            <p:ph idx="1"/>
          </p:nvPr>
        </p:nvSpPr>
        <p:spPr/>
        <p:txBody>
          <a:bodyPr/>
          <a:lstStyle/>
          <a:p>
            <a:r>
              <a:rPr lang="en-US" dirty="0" smtClean="0"/>
              <a:t>ACTFL</a:t>
            </a:r>
          </a:p>
          <a:p>
            <a:r>
              <a:rPr lang="en-US" dirty="0" smtClean="0"/>
              <a:t>Paul </a:t>
            </a:r>
            <a:r>
              <a:rPr lang="en-US" dirty="0" err="1" smtClean="0"/>
              <a:t>Sandrock</a:t>
            </a:r>
            <a:endParaRPr lang="en-US" dirty="0" smtClean="0"/>
          </a:p>
          <a:p>
            <a:r>
              <a:rPr lang="en-US" dirty="0" smtClean="0"/>
              <a:t>Wisconsin Department of Public Education</a:t>
            </a:r>
          </a:p>
          <a:p>
            <a:r>
              <a:rPr lang="en-US" dirty="0" smtClean="0"/>
              <a:t>Ohio Department of Education</a:t>
            </a:r>
          </a:p>
          <a:p>
            <a:r>
              <a:rPr lang="en-US" dirty="0" smtClean="0"/>
              <a:t>My students and colleagues  for helping me learn all of this! </a:t>
            </a:r>
          </a:p>
          <a:p>
            <a:endParaRPr lang="en-US" dirty="0"/>
          </a:p>
        </p:txBody>
      </p:sp>
    </p:spTree>
    <p:extLst>
      <p:ext uri="{BB962C8B-B14F-4D97-AF65-F5344CB8AC3E}">
        <p14:creationId xmlns:p14="http://schemas.microsoft.com/office/powerpoint/2010/main" val="4075405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0"/>
            <a:ext cx="8042276" cy="2291246"/>
          </a:xfrm>
        </p:spPr>
        <p:txBody>
          <a:bodyPr/>
          <a:lstStyle/>
          <a:p>
            <a:r>
              <a:rPr lang="en-US" dirty="0" smtClean="0"/>
              <a:t/>
            </a:r>
            <a:br>
              <a:rPr lang="en-US" dirty="0" smtClean="0"/>
            </a:br>
            <a:r>
              <a:rPr lang="en-US" dirty="0" smtClean="0"/>
              <a:t>Same old, same old?</a:t>
            </a:r>
            <a:br>
              <a:rPr lang="en-US" dirty="0" smtClean="0"/>
            </a:br>
            <a:r>
              <a:rPr lang="en-US" sz="2800" dirty="0"/>
              <a:t>Change in philosophy of what students need to know to be </a:t>
            </a:r>
            <a:r>
              <a:rPr lang="en-US" sz="2800" dirty="0" smtClean="0"/>
              <a:t>successful– 21</a:t>
            </a:r>
            <a:r>
              <a:rPr lang="en-US" sz="2800" baseline="30000" dirty="0" smtClean="0"/>
              <a:t>st</a:t>
            </a:r>
            <a:r>
              <a:rPr lang="en-US" sz="2800" dirty="0" smtClean="0"/>
              <a:t> Century Skills</a:t>
            </a:r>
            <a:r>
              <a:rPr lang="en-US" sz="2800" dirty="0"/>
              <a:t/>
            </a:r>
            <a:br>
              <a:rPr lang="en-US" sz="2800" dirty="0"/>
            </a:br>
            <a:endParaRPr lang="en-US" sz="2800" dirty="0"/>
          </a:p>
        </p:txBody>
      </p:sp>
      <p:sp>
        <p:nvSpPr>
          <p:cNvPr id="3" name="Content Placeholder 2"/>
          <p:cNvSpPr>
            <a:spLocks noGrp="1"/>
          </p:cNvSpPr>
          <p:nvPr>
            <p:ph idx="1"/>
          </p:nvPr>
        </p:nvSpPr>
        <p:spPr>
          <a:xfrm>
            <a:off x="549275" y="2101958"/>
            <a:ext cx="8042276" cy="4343400"/>
          </a:xfrm>
        </p:spPr>
        <p:txBody>
          <a:bodyPr/>
          <a:lstStyle/>
          <a:p>
            <a:pPr marL="0" indent="0">
              <a:buNone/>
            </a:pPr>
            <a:r>
              <a:rPr lang="en-US" b="1" dirty="0"/>
              <a:t>“Among the key required skills of our time include </a:t>
            </a:r>
            <a:r>
              <a:rPr lang="en-US" b="1" dirty="0">
                <a:solidFill>
                  <a:srgbClr val="FF0000"/>
                </a:solidFill>
              </a:rPr>
              <a:t>the ability to work collaboratively </a:t>
            </a:r>
            <a:r>
              <a:rPr lang="en-US" b="1" dirty="0"/>
              <a:t>with people from different countries or geographic regions.  Students </a:t>
            </a:r>
            <a:r>
              <a:rPr lang="en-US" b="1" dirty="0">
                <a:solidFill>
                  <a:srgbClr val="FF0000"/>
                </a:solidFill>
              </a:rPr>
              <a:t>need greater sensitivity to different cultures and languages, including more exposure to languages</a:t>
            </a:r>
            <a:r>
              <a:rPr lang="en-US" b="1" dirty="0"/>
              <a:t>.  </a:t>
            </a:r>
            <a:r>
              <a:rPr lang="en-US" b="1" dirty="0">
                <a:solidFill>
                  <a:schemeClr val="tx2">
                    <a:lumMod val="75000"/>
                    <a:lumOff val="25000"/>
                  </a:schemeClr>
                </a:solidFill>
              </a:rPr>
              <a:t>They need to build such skills through real-world experiences and projects</a:t>
            </a:r>
            <a:r>
              <a:rPr lang="en-US" b="1" dirty="0"/>
              <a:t>.  Thoughtful use of new and emerging technologies is one way for this to happen.” </a:t>
            </a:r>
          </a:p>
          <a:p>
            <a:pPr marL="0" indent="0">
              <a:buNone/>
            </a:pPr>
            <a:r>
              <a:rPr lang="en-US" sz="1800" dirty="0"/>
              <a:t>  ---Curtis Bonk, THE WORLD IS OPEN </a:t>
            </a:r>
          </a:p>
        </p:txBody>
      </p:sp>
    </p:spTree>
    <p:extLst>
      <p:ext uri="{BB962C8B-B14F-4D97-AF65-F5344CB8AC3E}">
        <p14:creationId xmlns:p14="http://schemas.microsoft.com/office/powerpoint/2010/main" val="29956291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 y="1371600"/>
            <a:ext cx="86487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50" y="2657474"/>
            <a:ext cx="8648699" cy="282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80307" y="6248400"/>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27056912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s-CO"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69571"/>
            <a:ext cx="8763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713945"/>
            <a:ext cx="8763000" cy="2652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81000" y="6172200"/>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2870557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pic>
        <p:nvPicPr>
          <p:cNvPr id="4" name="Content Placeholder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2400" y="1447800"/>
            <a:ext cx="8839200" cy="871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362200"/>
            <a:ext cx="8769712" cy="3699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35312" y="6172200"/>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1815927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Ohio Standards</a:t>
            </a:r>
            <a:endParaRPr lang="es-CO" dirty="0"/>
          </a:p>
        </p:txBody>
      </p:sp>
      <p:sp>
        <p:nvSpPr>
          <p:cNvPr id="3" name="Content Placeholder 2"/>
          <p:cNvSpPr>
            <a:spLocks noGrp="1"/>
          </p:cNvSpPr>
          <p:nvPr>
            <p:ph sz="quarter" idx="1"/>
          </p:nvPr>
        </p:nvSpPr>
        <p:spPr/>
        <p:txBody>
          <a:bodyPr/>
          <a:lstStyle/>
          <a:p>
            <a:endParaRPr lang="es-CO"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764" y="1371600"/>
            <a:ext cx="86487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6764" y="6270563"/>
            <a:ext cx="3339376" cy="369332"/>
          </a:xfrm>
          <a:prstGeom prst="rect">
            <a:avLst/>
          </a:prstGeom>
        </p:spPr>
        <p:txBody>
          <a:bodyPr wrap="none">
            <a:spAutoFit/>
          </a:bodyPr>
          <a:lstStyle/>
          <a:p>
            <a:r>
              <a:rPr lang="en-US" dirty="0"/>
              <a:t>Ohio Department of Education</a:t>
            </a:r>
            <a:endParaRPr lang="es-CO" dirty="0"/>
          </a:p>
        </p:txBody>
      </p:sp>
    </p:spTree>
    <p:extLst>
      <p:ext uri="{BB962C8B-B14F-4D97-AF65-F5344CB8AC3E}">
        <p14:creationId xmlns:p14="http://schemas.microsoft.com/office/powerpoint/2010/main" val="42893768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445</TotalTime>
  <Words>1177</Words>
  <Application>Microsoft Office PowerPoint</Application>
  <PresentationFormat>On-screen Show (4:3)</PresentationFormat>
  <Paragraphs>287</Paragraphs>
  <Slides>48</Slides>
  <Notes>2</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Breeze</vt:lpstr>
      <vt:lpstr>What are we really assessing?</vt:lpstr>
      <vt:lpstr>History</vt:lpstr>
      <vt:lpstr>Learning curve</vt:lpstr>
      <vt:lpstr> Same old, same old?  Change in standards focus   </vt:lpstr>
      <vt:lpstr> Same old, same old? Change in philosophy of what students need to know to be successful– 21st Century Skills </vt:lpstr>
      <vt:lpstr>Ohio Standards</vt:lpstr>
      <vt:lpstr>Ohio Standards</vt:lpstr>
      <vt:lpstr>Ohio Standards</vt:lpstr>
      <vt:lpstr>Ohio Standards</vt:lpstr>
      <vt:lpstr>Same old, same old?</vt:lpstr>
      <vt:lpstr>example of an exam </vt:lpstr>
      <vt:lpstr>Past experience </vt:lpstr>
      <vt:lpstr>Past experience </vt:lpstr>
      <vt:lpstr>Same old, same old?</vt:lpstr>
      <vt:lpstr>Formative or summative? </vt:lpstr>
      <vt:lpstr>New experience </vt:lpstr>
      <vt:lpstr>Teach </vt:lpstr>
      <vt:lpstr>Formative assessments </vt:lpstr>
      <vt:lpstr>Summative assessment</vt:lpstr>
      <vt:lpstr>Summative assessment</vt:lpstr>
      <vt:lpstr>LinguaFolio</vt:lpstr>
      <vt:lpstr>Purpose</vt:lpstr>
      <vt:lpstr>Tips </vt:lpstr>
      <vt:lpstr>LinguaFolio</vt:lpstr>
      <vt:lpstr>Language Background</vt:lpstr>
      <vt:lpstr>Interculturality</vt:lpstr>
      <vt:lpstr>Self-assessment checklists</vt:lpstr>
      <vt:lpstr>Self-assessment checklists (by the end of the year)</vt:lpstr>
      <vt:lpstr>Tip </vt:lpstr>
      <vt:lpstr>Dossier </vt:lpstr>
      <vt:lpstr>Instructions </vt:lpstr>
      <vt:lpstr>IPA (Integrated Proficiency Assessment)</vt:lpstr>
      <vt:lpstr>PowerPoint Presentation</vt:lpstr>
      <vt:lpstr>PowerPoint Presentation</vt:lpstr>
      <vt:lpstr>PowerPoint Presentation</vt:lpstr>
      <vt:lpstr>IPA (Integrated Proficiency Assessment)</vt:lpstr>
      <vt:lpstr>PowerPoint Presentation</vt:lpstr>
      <vt:lpstr>Integrated Performance Assessments</vt:lpstr>
      <vt:lpstr>Integrated Performance Assessments</vt:lpstr>
      <vt:lpstr>Sample IPA</vt:lpstr>
      <vt:lpstr>Vertical articulation </vt:lpstr>
      <vt:lpstr>Student Learning Objectives</vt:lpstr>
      <vt:lpstr>Student Learning Objectives</vt:lpstr>
      <vt:lpstr>ODE site</vt:lpstr>
      <vt:lpstr>Student Learning Objectives</vt:lpstr>
      <vt:lpstr>Self-assessment checklists 1 = 70% 2 = 80% 3 = 90% of “I can” statements</vt:lpstr>
      <vt:lpstr>Wiki</vt:lpstr>
      <vt:lpstr>Thanks to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we assessing?</dc:title>
  <dc:creator>Martha Pero</dc:creator>
  <cp:lastModifiedBy>Pero, Martha</cp:lastModifiedBy>
  <cp:revision>24</cp:revision>
  <dcterms:created xsi:type="dcterms:W3CDTF">2012-10-30T12:57:57Z</dcterms:created>
  <dcterms:modified xsi:type="dcterms:W3CDTF">2013-01-25T15:38:11Z</dcterms:modified>
</cp:coreProperties>
</file>